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drawing11.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10.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1F3F8F-EAC6-42FA-9C5F-E132F17B7718}" type="doc">
      <dgm:prSet loTypeId="urn:microsoft.com/office/officeart/2005/8/layout/vList4#1" loCatId="list" qsTypeId="urn:microsoft.com/office/officeart/2005/8/quickstyle/simple1" qsCatId="simple" csTypeId="urn:microsoft.com/office/officeart/2005/8/colors/accent0_1" csCatId="mainScheme" phldr="1"/>
      <dgm:spPr/>
      <dgm:t>
        <a:bodyPr/>
        <a:lstStyle/>
        <a:p>
          <a:endParaRPr lang="ru-RU"/>
        </a:p>
      </dgm:t>
    </dgm:pt>
    <dgm:pt modelId="{684AFD38-5AE1-4906-803D-29B0E014C2BA}">
      <dgm:prSet phldrT="[Текст]"/>
      <dgm:spPr/>
      <dgm:t>
        <a:bodyPr/>
        <a:lstStyle/>
        <a:p>
          <a:r>
            <a:rPr lang="ru-RU" b="1" dirty="0" err="1">
              <a:latin typeface="Times New Roman" pitchFamily="18" charset="0"/>
              <a:cs typeface="Times New Roman" pitchFamily="18" charset="0"/>
            </a:rPr>
            <a:t>Ресурстарды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бөлу</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Тіпті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үлкен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a:t>
          </a:r>
          <a:r>
            <a:rPr lang="ru-RU" dirty="0">
              <a:latin typeface="Times New Roman" pitchFamily="18" charset="0"/>
              <a:cs typeface="Times New Roman" pitchFamily="18" charset="0"/>
            </a:rPr>
            <a:t> бай </a:t>
          </a:r>
          <a:r>
            <a:rPr lang="ru-RU" dirty="0" err="1">
              <a:latin typeface="Times New Roman" pitchFamily="18" charset="0"/>
              <a:cs typeface="Times New Roman" pitchFamily="18" charset="0"/>
            </a:rPr>
            <a:t>ұйымдарда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әрқашан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шектеулі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қажеттілігі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сөзсіз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дерлік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әрқашан </a:t>
          </a:r>
          <a:r>
            <a:rPr lang="ru-RU" dirty="0">
              <a:latin typeface="Times New Roman" pitchFamily="18" charset="0"/>
              <a:cs typeface="Times New Roman" pitchFamily="18" charset="0"/>
            </a:rPr>
            <a:t>аз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көбірек алғысы 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 олардың қажеттіліктері оларға әрқашан ақталған 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көрінеді</a:t>
          </a:r>
          <a:r>
            <a:rPr lang="ru-RU" dirty="0">
              <a:latin typeface="Times New Roman" pitchFamily="18" charset="0"/>
              <a:cs typeface="Times New Roman" pitchFamily="18" charset="0"/>
            </a:rPr>
            <a:t>.</a:t>
          </a:r>
        </a:p>
      </dgm:t>
    </dgm:pt>
    <dgm:pt modelId="{B609EC00-F6CC-4D3A-979C-2604D3076DCB}" type="parTrans" cxnId="{71891D04-1FA2-4629-B849-05ADDBE15023}">
      <dgm:prSet/>
      <dgm:spPr/>
      <dgm:t>
        <a:bodyPr/>
        <a:lstStyle/>
        <a:p>
          <a:endParaRPr lang="ru-RU"/>
        </a:p>
      </dgm:t>
    </dgm:pt>
    <dgm:pt modelId="{74FE3223-176A-4359-BE87-96E70B60602D}" type="sibTrans" cxnId="{71891D04-1FA2-4629-B849-05ADDBE15023}">
      <dgm:prSet/>
      <dgm:spPr/>
      <dgm:t>
        <a:bodyPr/>
        <a:lstStyle/>
        <a:p>
          <a:endParaRPr lang="ru-RU"/>
        </a:p>
      </dgm:t>
    </dgm:pt>
    <dgm:pt modelId="{84BD41AA-5F6C-4EB8-95DB-05B5BFBFFD5E}">
      <dgm:prSet phldrT="[Текст]"/>
      <dgm:spPr/>
      <dgm:t>
        <a:bodyPr/>
        <a:lstStyle/>
        <a:p>
          <a:r>
            <a:rPr lang="ru-RU" b="1" dirty="0" err="1">
              <a:latin typeface="Times New Roman" pitchFamily="18" charset="0"/>
              <a:cs typeface="Times New Roman" pitchFamily="18" charset="0"/>
            </a:rPr>
            <a:t>Тапсырмалардың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өзара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тәуелділігі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топ)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топқа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тапсырманы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тәуелді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жерде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a:t>
          </a:r>
        </a:p>
      </dgm:t>
    </dgm:pt>
    <dgm:pt modelId="{9C9A2398-00FC-44D3-99BB-42C0D8F4F98D}" type="parTrans" cxnId="{032B73D7-8DE2-4D7C-9250-555D974B33B0}">
      <dgm:prSet/>
      <dgm:spPr/>
      <dgm:t>
        <a:bodyPr/>
        <a:lstStyle/>
        <a:p>
          <a:endParaRPr lang="ru-RU"/>
        </a:p>
      </dgm:t>
    </dgm:pt>
    <dgm:pt modelId="{51C721BF-5AC9-496C-BC8F-F2154C0FAE8F}" type="sibTrans" cxnId="{032B73D7-8DE2-4D7C-9250-555D974B33B0}">
      <dgm:prSet/>
      <dgm:spPr/>
      <dgm:t>
        <a:bodyPr/>
        <a:lstStyle/>
        <a:p>
          <a:endParaRPr lang="ru-RU"/>
        </a:p>
      </dgm:t>
    </dgm:pt>
    <dgm:pt modelId="{075C6D7F-0FA5-485B-8BF8-F576C3A65585}">
      <dgm:prSet phldrT="[Текст]"/>
      <dgm:spPr/>
      <dgm:t>
        <a:bodyPr/>
        <a:lstStyle/>
        <a:p>
          <a:r>
            <a:rPr lang="ru-RU" b="1" dirty="0" err="1">
              <a:latin typeface="Times New Roman" pitchFamily="18" charset="0"/>
              <a:cs typeface="Times New Roman" pitchFamily="18" charset="0"/>
            </a:rPr>
            <a:t>Мақсатқа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жету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жолындағы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айырмашылықтар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Көшбасшылар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тікелей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орындаушылардың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мүдделері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қайшы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ортақ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мақсаттарға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жолдары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тәсілдеріне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көзқарастар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a:t>
          </a:r>
          <a:r>
            <a:rPr lang="ru-RU" dirty="0">
              <a:latin typeface="Times New Roman" pitchFamily="18" charset="0"/>
              <a:cs typeface="Times New Roman" pitchFamily="18" charset="0"/>
            </a:rPr>
            <a:t>.</a:t>
          </a:r>
        </a:p>
      </dgm:t>
    </dgm:pt>
    <dgm:pt modelId="{572E1465-1171-4966-A84C-1D7D5EE2CEF0}" type="parTrans" cxnId="{D795926C-6A7A-4939-893F-F16286EA352A}">
      <dgm:prSet/>
      <dgm:spPr/>
      <dgm:t>
        <a:bodyPr/>
        <a:lstStyle/>
        <a:p>
          <a:endParaRPr lang="ru-RU"/>
        </a:p>
      </dgm:t>
    </dgm:pt>
    <dgm:pt modelId="{6C7C51E2-EFA1-4B61-8F07-0863D6BDBA58}" type="sibTrans" cxnId="{D795926C-6A7A-4939-893F-F16286EA352A}">
      <dgm:prSet/>
      <dgm:spPr/>
      <dgm:t>
        <a:bodyPr/>
        <a:lstStyle/>
        <a:p>
          <a:endParaRPr lang="ru-RU"/>
        </a:p>
      </dgm:t>
    </dgm:pt>
    <dgm:pt modelId="{3DFF2212-C6C3-4F0D-B409-433AEDF71DCB}">
      <dgm:prSet phldrT="[Текст]"/>
      <dgm:spPr/>
      <dgm:t>
        <a:bodyPr/>
        <a:lstStyle/>
        <a:p>
          <a:r>
            <a:rPr lang="ru-RU" b="1" dirty="0" err="1">
              <a:latin typeface="Times New Roman" pitchFamily="18" charset="0"/>
              <a:cs typeface="Times New Roman" pitchFamily="18" charset="0"/>
            </a:rPr>
            <a:t>Нашар</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байланыс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Ұйымдардағы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көбінесе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нашар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коммуникациямен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Ақпараттың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берілуі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мүлде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ақпараттың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болмауы</a:t>
          </a:r>
          <a:r>
            <a:rPr lang="ru-RU" dirty="0">
              <a:latin typeface="Times New Roman" pitchFamily="18" charset="0"/>
              <a:cs typeface="Times New Roman" pitchFamily="18" charset="0"/>
            </a:rPr>
            <a:t> тек </a:t>
          </a:r>
          <a:r>
            <a:rPr lang="ru-RU" dirty="0" err="1">
              <a:latin typeface="Times New Roman" pitchFamily="18" charset="0"/>
              <a:cs typeface="Times New Roman" pitchFamily="18" charset="0"/>
            </a:rPr>
            <a:t>қана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себеп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дисфункционалды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салдары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a:t>
          </a:r>
        </a:p>
      </dgm:t>
    </dgm:pt>
    <dgm:pt modelId="{8513C090-3DEE-448F-A47D-A369F325DCBC}" type="parTrans" cxnId="{006F880F-73F9-4666-B54F-165EC11A2AA2}">
      <dgm:prSet/>
      <dgm:spPr/>
      <dgm:t>
        <a:bodyPr/>
        <a:lstStyle/>
        <a:p>
          <a:endParaRPr lang="ru-RU"/>
        </a:p>
      </dgm:t>
    </dgm:pt>
    <dgm:pt modelId="{5C3A365E-080F-4BB7-ACF8-7F7AB952AA23}" type="sibTrans" cxnId="{006F880F-73F9-4666-B54F-165EC11A2AA2}">
      <dgm:prSet/>
      <dgm:spPr/>
      <dgm:t>
        <a:bodyPr/>
        <a:lstStyle/>
        <a:p>
          <a:endParaRPr lang="ru-RU"/>
        </a:p>
      </dgm:t>
    </dgm:pt>
    <dgm:pt modelId="{83EC1209-226A-498E-8FDB-4AFB7F6C00AC}">
      <dgm:prSet phldrT="[Текст]"/>
      <dgm:spPr/>
      <dgm:t>
        <a:bodyPr/>
        <a:lstStyle/>
        <a:p>
          <a:r>
            <a:rPr lang="ru-RU" b="1" dirty="0" err="1">
              <a:latin typeface="Times New Roman" pitchFamily="18" charset="0"/>
              <a:cs typeface="Times New Roman" pitchFamily="18" charset="0"/>
            </a:rPr>
            <a:t>Мақсаттағы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айырмашылықтар</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Ұйымдардағы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ықтималдығы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ұйым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ұлғайған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артады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мамандандырылған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бөлімдерге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бөлінеді</a:t>
          </a:r>
          <a:r>
            <a:rPr lang="ru-RU" dirty="0">
              <a:latin typeface="Times New Roman" pitchFamily="18" charset="0"/>
              <a:cs typeface="Times New Roman" pitchFamily="18" charset="0"/>
            </a:rPr>
            <a:t>.</a:t>
          </a:r>
        </a:p>
      </dgm:t>
    </dgm:pt>
    <dgm:pt modelId="{0F3F5188-A40F-4FC4-BED6-1D2709EBE737}" type="parTrans" cxnId="{255BFBD2-F2BC-4411-BAAF-CCAD5FEC1330}">
      <dgm:prSet/>
      <dgm:spPr/>
      <dgm:t>
        <a:bodyPr/>
        <a:lstStyle/>
        <a:p>
          <a:endParaRPr lang="ru-RU"/>
        </a:p>
      </dgm:t>
    </dgm:pt>
    <dgm:pt modelId="{4F880826-74B5-40C5-9326-32C8A2425857}" type="sibTrans" cxnId="{255BFBD2-F2BC-4411-BAAF-CCAD5FEC1330}">
      <dgm:prSet/>
      <dgm:spPr/>
      <dgm:t>
        <a:bodyPr/>
        <a:lstStyle/>
        <a:p>
          <a:endParaRPr lang="ru-RU"/>
        </a:p>
      </dgm:t>
    </dgm:pt>
    <dgm:pt modelId="{9A8D7BAC-C391-48A1-9130-939FDA80B598}">
      <dgm:prSet phldrT="[Текст]"/>
      <dgm:spPr/>
      <dgm:t>
        <a:bodyPr/>
        <a:lstStyle/>
        <a:p>
          <a:r>
            <a:rPr lang="ru-RU" b="1" dirty="0" err="1">
              <a:latin typeface="Times New Roman" pitchFamily="18" charset="0"/>
              <a:cs typeface="Times New Roman" pitchFamily="18" charset="0"/>
            </a:rPr>
            <a:t>Психологиялық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сипаттамалардағы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айырмашылықтар</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себебі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айтылғандай</a:t>
          </a:r>
          <a:r>
            <a:rPr lang="ru-RU" dirty="0">
              <a:latin typeface="Times New Roman" pitchFamily="18" charset="0"/>
              <a:cs typeface="Times New Roman" pitchFamily="18" charset="0"/>
            </a:rPr>
            <a:t>, оны </a:t>
          </a:r>
          <a:r>
            <a:rPr lang="ru-RU" dirty="0" err="1">
              <a:latin typeface="Times New Roman" pitchFamily="18" charset="0"/>
              <a:cs typeface="Times New Roman" pitchFamily="18" charset="0"/>
            </a:rPr>
            <a:t>негізгі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негізгі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сипаттамалардың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рөлін</a:t>
          </a:r>
          <a:r>
            <a:rPr lang="ru-RU" dirty="0">
              <a:latin typeface="Times New Roman" pitchFamily="18" charset="0"/>
              <a:cs typeface="Times New Roman" pitchFamily="18" charset="0"/>
            </a:rPr>
            <a:t> де </a:t>
          </a:r>
          <a:r>
            <a:rPr lang="ru-RU" dirty="0" err="1">
              <a:latin typeface="Times New Roman" pitchFamily="18" charset="0"/>
              <a:cs typeface="Times New Roman" pitchFamily="18" charset="0"/>
            </a:rPr>
            <a:t>елемеуге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болмайды</a:t>
          </a:r>
          <a:r>
            <a:rPr lang="ru-RU" dirty="0">
              <a:latin typeface="Times New Roman" pitchFamily="18" charset="0"/>
              <a:cs typeface="Times New Roman" pitchFamily="18" charset="0"/>
            </a:rPr>
            <a:t>.</a:t>
          </a:r>
        </a:p>
      </dgm:t>
    </dgm:pt>
    <dgm:pt modelId="{B1BC1231-5882-4BFC-A942-E2AC5AE2CE75}" type="parTrans" cxnId="{A0CF9285-15E6-45AA-9CFF-B796129BD98E}">
      <dgm:prSet/>
      <dgm:spPr/>
      <dgm:t>
        <a:bodyPr/>
        <a:lstStyle/>
        <a:p>
          <a:endParaRPr lang="ru-RU"/>
        </a:p>
      </dgm:t>
    </dgm:pt>
    <dgm:pt modelId="{20989B9D-4A8C-4082-B523-B563728546C6}" type="sibTrans" cxnId="{A0CF9285-15E6-45AA-9CFF-B796129BD98E}">
      <dgm:prSet/>
      <dgm:spPr/>
      <dgm:t>
        <a:bodyPr/>
        <a:lstStyle/>
        <a:p>
          <a:endParaRPr lang="ru-RU"/>
        </a:p>
      </dgm:t>
    </dgm:pt>
    <dgm:pt modelId="{AA7A838B-625A-4E13-9ED8-2A9186ABCFB1}" type="pres">
      <dgm:prSet presAssocID="{0E1F3F8F-EAC6-42FA-9C5F-E132F17B7718}" presName="linear" presStyleCnt="0">
        <dgm:presLayoutVars>
          <dgm:dir/>
          <dgm:resizeHandles val="exact"/>
        </dgm:presLayoutVars>
      </dgm:prSet>
      <dgm:spPr/>
      <dgm:t>
        <a:bodyPr/>
        <a:lstStyle/>
        <a:p>
          <a:endParaRPr lang="ru-RU"/>
        </a:p>
      </dgm:t>
    </dgm:pt>
    <dgm:pt modelId="{4E27B270-6986-4DF3-88EE-2720E6161678}" type="pres">
      <dgm:prSet presAssocID="{684AFD38-5AE1-4906-803D-29B0E014C2BA}" presName="comp" presStyleCnt="0"/>
      <dgm:spPr/>
    </dgm:pt>
    <dgm:pt modelId="{EF623D5D-6BCC-4BF1-A3AF-2F7B3D2BCFFA}" type="pres">
      <dgm:prSet presAssocID="{684AFD38-5AE1-4906-803D-29B0E014C2BA}" presName="box" presStyleLbl="node1" presStyleIdx="0" presStyleCnt="1"/>
      <dgm:spPr/>
      <dgm:t>
        <a:bodyPr/>
        <a:lstStyle/>
        <a:p>
          <a:endParaRPr lang="ru-RU"/>
        </a:p>
      </dgm:t>
    </dgm:pt>
    <dgm:pt modelId="{2F25174D-2D9B-4254-8964-4283D5970C4D}" type="pres">
      <dgm:prSet presAssocID="{684AFD38-5AE1-4906-803D-29B0E014C2BA}" presName="img" presStyleLbl="fgImgPlace1" presStyleIdx="0" presStyleCnt="1"/>
      <dgm:spPr/>
    </dgm:pt>
    <dgm:pt modelId="{A7116DF3-1B4A-4F3B-BE5C-22F3D1378A56}" type="pres">
      <dgm:prSet presAssocID="{684AFD38-5AE1-4906-803D-29B0E014C2BA}" presName="text" presStyleLbl="node1" presStyleIdx="0" presStyleCnt="1">
        <dgm:presLayoutVars>
          <dgm:bulletEnabled val="1"/>
        </dgm:presLayoutVars>
      </dgm:prSet>
      <dgm:spPr/>
      <dgm:t>
        <a:bodyPr/>
        <a:lstStyle/>
        <a:p>
          <a:endParaRPr lang="ru-RU"/>
        </a:p>
      </dgm:t>
    </dgm:pt>
  </dgm:ptLst>
  <dgm:cxnLst>
    <dgm:cxn modelId="{35428E38-461E-43FC-9068-5F9CC262CB69}" type="presOf" srcId="{075C6D7F-0FA5-485B-8BF8-F576C3A65585}" destId="{A7116DF3-1B4A-4F3B-BE5C-22F3D1378A56}" srcOrd="1" destOrd="2" presId="urn:microsoft.com/office/officeart/2005/8/layout/vList4#1"/>
    <dgm:cxn modelId="{71891D04-1FA2-4629-B849-05ADDBE15023}" srcId="{0E1F3F8F-EAC6-42FA-9C5F-E132F17B7718}" destId="{684AFD38-5AE1-4906-803D-29B0E014C2BA}" srcOrd="0" destOrd="0" parTransId="{B609EC00-F6CC-4D3A-979C-2604D3076DCB}" sibTransId="{74FE3223-176A-4359-BE87-96E70B60602D}"/>
    <dgm:cxn modelId="{462BB39F-A7D5-4297-8798-98CBB8E1BA14}" type="presOf" srcId="{9A8D7BAC-C391-48A1-9130-939FDA80B598}" destId="{A7116DF3-1B4A-4F3B-BE5C-22F3D1378A56}" srcOrd="1" destOrd="5" presId="urn:microsoft.com/office/officeart/2005/8/layout/vList4#1"/>
    <dgm:cxn modelId="{8DE9BFB1-4B0D-4E64-AAFD-DA836434D30C}" type="presOf" srcId="{83EC1209-226A-498E-8FDB-4AFB7F6C00AC}" destId="{A7116DF3-1B4A-4F3B-BE5C-22F3D1378A56}" srcOrd="1" destOrd="4" presId="urn:microsoft.com/office/officeart/2005/8/layout/vList4#1"/>
    <dgm:cxn modelId="{D795926C-6A7A-4939-893F-F16286EA352A}" srcId="{84BD41AA-5F6C-4EB8-95DB-05B5BFBFFD5E}" destId="{075C6D7F-0FA5-485B-8BF8-F576C3A65585}" srcOrd="0" destOrd="0" parTransId="{572E1465-1171-4966-A84C-1D7D5EE2CEF0}" sibTransId="{6C7C51E2-EFA1-4B61-8F07-0863D6BDBA58}"/>
    <dgm:cxn modelId="{4862D684-71FB-4E49-ADEA-558DFEC611C8}" type="presOf" srcId="{684AFD38-5AE1-4906-803D-29B0E014C2BA}" destId="{A7116DF3-1B4A-4F3B-BE5C-22F3D1378A56}" srcOrd="1" destOrd="0" presId="urn:microsoft.com/office/officeart/2005/8/layout/vList4#1"/>
    <dgm:cxn modelId="{87CB8E31-C26A-4684-8250-617034F6BB8E}" type="presOf" srcId="{84BD41AA-5F6C-4EB8-95DB-05B5BFBFFD5E}" destId="{A7116DF3-1B4A-4F3B-BE5C-22F3D1378A56}" srcOrd="1" destOrd="1" presId="urn:microsoft.com/office/officeart/2005/8/layout/vList4#1"/>
    <dgm:cxn modelId="{D620E7C9-84A1-4AA6-A2A7-964A38C9C073}" type="presOf" srcId="{84BD41AA-5F6C-4EB8-95DB-05B5BFBFFD5E}" destId="{EF623D5D-6BCC-4BF1-A3AF-2F7B3D2BCFFA}" srcOrd="0" destOrd="1" presId="urn:microsoft.com/office/officeart/2005/8/layout/vList4#1"/>
    <dgm:cxn modelId="{8AE818F6-501C-4458-A3A8-C501E23056E3}" type="presOf" srcId="{0E1F3F8F-EAC6-42FA-9C5F-E132F17B7718}" destId="{AA7A838B-625A-4E13-9ED8-2A9186ABCFB1}" srcOrd="0" destOrd="0" presId="urn:microsoft.com/office/officeart/2005/8/layout/vList4#1"/>
    <dgm:cxn modelId="{A0CF9285-15E6-45AA-9CFF-B796129BD98E}" srcId="{83EC1209-226A-498E-8FDB-4AFB7F6C00AC}" destId="{9A8D7BAC-C391-48A1-9130-939FDA80B598}" srcOrd="0" destOrd="0" parTransId="{B1BC1231-5882-4BFC-A942-E2AC5AE2CE75}" sibTransId="{20989B9D-4A8C-4082-B523-B563728546C6}"/>
    <dgm:cxn modelId="{032B73D7-8DE2-4D7C-9250-555D974B33B0}" srcId="{684AFD38-5AE1-4906-803D-29B0E014C2BA}" destId="{84BD41AA-5F6C-4EB8-95DB-05B5BFBFFD5E}" srcOrd="0" destOrd="0" parTransId="{9C9A2398-00FC-44D3-99BB-42C0D8F4F98D}" sibTransId="{51C721BF-5AC9-496C-BC8F-F2154C0FAE8F}"/>
    <dgm:cxn modelId="{607BD856-F684-4435-A958-3C1162C1E8BC}" type="presOf" srcId="{3DFF2212-C6C3-4F0D-B409-433AEDF71DCB}" destId="{EF623D5D-6BCC-4BF1-A3AF-2F7B3D2BCFFA}" srcOrd="0" destOrd="3" presId="urn:microsoft.com/office/officeart/2005/8/layout/vList4#1"/>
    <dgm:cxn modelId="{7F537476-0ADA-43C6-ACC2-8266BCF12756}" type="presOf" srcId="{075C6D7F-0FA5-485B-8BF8-F576C3A65585}" destId="{EF623D5D-6BCC-4BF1-A3AF-2F7B3D2BCFFA}" srcOrd="0" destOrd="2" presId="urn:microsoft.com/office/officeart/2005/8/layout/vList4#1"/>
    <dgm:cxn modelId="{006F880F-73F9-4666-B54F-165EC11A2AA2}" srcId="{84BD41AA-5F6C-4EB8-95DB-05B5BFBFFD5E}" destId="{3DFF2212-C6C3-4F0D-B409-433AEDF71DCB}" srcOrd="1" destOrd="0" parTransId="{8513C090-3DEE-448F-A47D-A369F325DCBC}" sibTransId="{5C3A365E-080F-4BB7-ACF8-7F7AB952AA23}"/>
    <dgm:cxn modelId="{496448B0-E6B9-4397-8DFC-70E7C608A07D}" type="presOf" srcId="{684AFD38-5AE1-4906-803D-29B0E014C2BA}" destId="{EF623D5D-6BCC-4BF1-A3AF-2F7B3D2BCFFA}" srcOrd="0" destOrd="0" presId="urn:microsoft.com/office/officeart/2005/8/layout/vList4#1"/>
    <dgm:cxn modelId="{3E623F69-E809-4132-BBBB-F7F6178DC7CF}" type="presOf" srcId="{9A8D7BAC-C391-48A1-9130-939FDA80B598}" destId="{EF623D5D-6BCC-4BF1-A3AF-2F7B3D2BCFFA}" srcOrd="0" destOrd="5" presId="urn:microsoft.com/office/officeart/2005/8/layout/vList4#1"/>
    <dgm:cxn modelId="{E769F835-425B-48EE-9E02-BB28F0838C90}" type="presOf" srcId="{3DFF2212-C6C3-4F0D-B409-433AEDF71DCB}" destId="{A7116DF3-1B4A-4F3B-BE5C-22F3D1378A56}" srcOrd="1" destOrd="3" presId="urn:microsoft.com/office/officeart/2005/8/layout/vList4#1"/>
    <dgm:cxn modelId="{7939E161-5931-47A5-963A-E115CC08F371}" type="presOf" srcId="{83EC1209-226A-498E-8FDB-4AFB7F6C00AC}" destId="{EF623D5D-6BCC-4BF1-A3AF-2F7B3D2BCFFA}" srcOrd="0" destOrd="4" presId="urn:microsoft.com/office/officeart/2005/8/layout/vList4#1"/>
    <dgm:cxn modelId="{255BFBD2-F2BC-4411-BAAF-CCAD5FEC1330}" srcId="{684AFD38-5AE1-4906-803D-29B0E014C2BA}" destId="{83EC1209-226A-498E-8FDB-4AFB7F6C00AC}" srcOrd="1" destOrd="0" parTransId="{0F3F5188-A40F-4FC4-BED6-1D2709EBE737}" sibTransId="{4F880826-74B5-40C5-9326-32C8A2425857}"/>
    <dgm:cxn modelId="{5E9826C2-C056-4CDD-98DF-CCC2E100C95D}" type="presParOf" srcId="{AA7A838B-625A-4E13-9ED8-2A9186ABCFB1}" destId="{4E27B270-6986-4DF3-88EE-2720E6161678}" srcOrd="0" destOrd="0" presId="urn:microsoft.com/office/officeart/2005/8/layout/vList4#1"/>
    <dgm:cxn modelId="{60267D1B-3431-4DB9-83F6-0D5277F4241D}" type="presParOf" srcId="{4E27B270-6986-4DF3-88EE-2720E6161678}" destId="{EF623D5D-6BCC-4BF1-A3AF-2F7B3D2BCFFA}" srcOrd="0" destOrd="0" presId="urn:microsoft.com/office/officeart/2005/8/layout/vList4#1"/>
    <dgm:cxn modelId="{EAB39BFC-20A8-4906-9136-A8D0D4222EEC}" type="presParOf" srcId="{4E27B270-6986-4DF3-88EE-2720E6161678}" destId="{2F25174D-2D9B-4254-8964-4283D5970C4D}" srcOrd="1" destOrd="0" presId="urn:microsoft.com/office/officeart/2005/8/layout/vList4#1"/>
    <dgm:cxn modelId="{BE5A3D3D-303C-4F59-A718-8567600472D5}" type="presParOf" srcId="{4E27B270-6986-4DF3-88EE-2720E6161678}" destId="{A7116DF3-1B4A-4F3B-BE5C-22F3D1378A56}" srcOrd="2" destOrd="0" presId="urn:microsoft.com/office/officeart/2005/8/layout/vList4#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E6B9D9-3F84-43A7-84FA-E7C83285CC25}" type="doc">
      <dgm:prSet loTypeId="urn:microsoft.com/office/officeart/2005/8/layout/bProcess3" loCatId="process" qsTypeId="urn:microsoft.com/office/officeart/2005/8/quickstyle/simple1" qsCatId="simple" csTypeId="urn:microsoft.com/office/officeart/2005/8/colors/accent2_1" csCatId="accent2" phldr="1"/>
      <dgm:spPr/>
      <dgm:t>
        <a:bodyPr/>
        <a:lstStyle/>
        <a:p>
          <a:endParaRPr lang="ru-RU"/>
        </a:p>
      </dgm:t>
    </dgm:pt>
    <dgm:pt modelId="{5B4F212A-DBB6-4DB8-A6E6-DCFD3B6302A0}">
      <dgm:prSet phldrT="[Текст]"/>
      <dgm:spPr/>
      <dgm:t>
        <a:bodyPr/>
        <a:lstStyle/>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артықшылыққа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ұмтылу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артықшылықтың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тікелей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бұйрықтар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қорқыту</a:t>
          </a:r>
          <a:r>
            <a:rPr lang="ru-RU" dirty="0">
              <a:latin typeface="Times New Roman" pitchFamily="18" charset="0"/>
              <a:cs typeface="Times New Roman" pitchFamily="18" charset="0"/>
            </a:rPr>
            <a:t>, сын, </a:t>
          </a:r>
          <a:r>
            <a:rPr lang="ru-RU" dirty="0" err="1">
              <a:latin typeface="Times New Roman" pitchFamily="18" charset="0"/>
              <a:cs typeface="Times New Roman" pitchFamily="18" charset="0"/>
            </a:rPr>
            <a:t>айыптау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келемеждеу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келемеждеу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кемсітетін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қарым-қатынас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мақтану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категориялық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пайымдаулар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сенімдімін</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мінез-құлық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этикасын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бұзу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әңгімелесушінің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жеңілген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еске</a:t>
          </a:r>
          <a:r>
            <a:rPr lang="ru-RU" dirty="0">
              <a:latin typeface="Times New Roman" pitchFamily="18" charset="0"/>
              <a:cs typeface="Times New Roman" pitchFamily="18" charset="0"/>
            </a:rPr>
            <a:t> салу);</a:t>
          </a:r>
        </a:p>
      </dgm:t>
    </dgm:pt>
    <dgm:pt modelId="{980E9968-33C0-4D93-899D-B8F91297DBFA}" type="parTrans" cxnId="{0D147DFB-9A85-44ED-AECA-4E6C5D7BA78D}">
      <dgm:prSet/>
      <dgm:spPr/>
      <dgm:t>
        <a:bodyPr/>
        <a:lstStyle/>
        <a:p>
          <a:endParaRPr lang="ru-RU"/>
        </a:p>
      </dgm:t>
    </dgm:pt>
    <dgm:pt modelId="{C3E9B9AE-0CFD-4525-B68B-006569F042A6}" type="sibTrans" cxnId="{0D147DFB-9A85-44ED-AECA-4E6C5D7BA78D}">
      <dgm:prSet/>
      <dgm:spPr/>
      <dgm:t>
        <a:bodyPr/>
        <a:lstStyle/>
        <a:p>
          <a:endParaRPr lang="ru-RU"/>
        </a:p>
      </dgm:t>
    </dgm:pt>
    <dgm:pt modelId="{04DB11D5-7511-4405-A65F-4A41FD34BAED}">
      <dgm:prSet phldrT="[Текст]"/>
      <dgm:spPr/>
      <dgm:t>
        <a:bodyPr/>
        <a:lstStyle/>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агрессивтілік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агрессивтілік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жаулардан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ситуациялық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агрессивтілік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жаман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көңіл-күй</a:t>
          </a:r>
          <a:r>
            <a:rPr lang="ru-RU" dirty="0">
              <a:latin typeface="Times New Roman" pitchFamily="18" charset="0"/>
              <a:cs typeface="Times New Roman" pitchFamily="18" charset="0"/>
            </a:rPr>
            <a:t>, фрустрация);</a:t>
          </a:r>
        </a:p>
      </dgm:t>
    </dgm:pt>
    <dgm:pt modelId="{B337A844-9620-4E2A-B70B-9B002E7BEAA1}" type="parTrans" cxnId="{6BC84A2F-6196-49DB-B27D-2412A7107D13}">
      <dgm:prSet/>
      <dgm:spPr/>
      <dgm:t>
        <a:bodyPr/>
        <a:lstStyle/>
        <a:p>
          <a:endParaRPr lang="ru-RU"/>
        </a:p>
      </dgm:t>
    </dgm:pt>
    <dgm:pt modelId="{37CFFD20-0929-4F8F-AC7E-B3E816E79D28}" type="sibTrans" cxnId="{6BC84A2F-6196-49DB-B27D-2412A7107D13}">
      <dgm:prSet/>
      <dgm:spPr/>
      <dgm:t>
        <a:bodyPr/>
        <a:lstStyle/>
        <a:p>
          <a:endParaRPr lang="ru-RU"/>
        </a:p>
      </dgm:t>
    </dgm:pt>
    <dgm:pt modelId="{DFF992E3-6AF1-4A6F-8104-AFE86B6E1D06}">
      <dgm:prSet/>
      <dgm:spPr/>
      <dgm:t>
        <a:bodyPr/>
        <a:lstStyle/>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өзімшілдіктің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көріністері</a:t>
          </a:r>
          <a:r>
            <a:rPr lang="ru-RU" dirty="0">
              <a:latin typeface="Times New Roman" pitchFamily="18" charset="0"/>
              <a:cs typeface="Times New Roman" pitchFamily="18" charset="0"/>
            </a:rPr>
            <a:t>.</a:t>
          </a:r>
        </a:p>
      </dgm:t>
    </dgm:pt>
    <dgm:pt modelId="{4EB8F380-17A8-4E94-9106-C2A38EE46E27}" type="parTrans" cxnId="{7E69039F-6126-450E-B578-08DD6F4B17FD}">
      <dgm:prSet/>
      <dgm:spPr/>
      <dgm:t>
        <a:bodyPr/>
        <a:lstStyle/>
        <a:p>
          <a:endParaRPr lang="ru-RU"/>
        </a:p>
      </dgm:t>
    </dgm:pt>
    <dgm:pt modelId="{55BDAF0E-316E-4D2E-A8AF-73C63844C5D0}" type="sibTrans" cxnId="{7E69039F-6126-450E-B578-08DD6F4B17FD}">
      <dgm:prSet/>
      <dgm:spPr/>
      <dgm:t>
        <a:bodyPr/>
        <a:lstStyle/>
        <a:p>
          <a:endParaRPr lang="ru-RU"/>
        </a:p>
      </dgm:t>
    </dgm:pt>
    <dgm:pt modelId="{392FB4A9-2486-462B-824E-74464A0D7A96}" type="pres">
      <dgm:prSet presAssocID="{90E6B9D9-3F84-43A7-84FA-E7C83285CC25}" presName="Name0" presStyleCnt="0">
        <dgm:presLayoutVars>
          <dgm:dir/>
          <dgm:resizeHandles val="exact"/>
        </dgm:presLayoutVars>
      </dgm:prSet>
      <dgm:spPr/>
      <dgm:t>
        <a:bodyPr/>
        <a:lstStyle/>
        <a:p>
          <a:endParaRPr lang="ru-RU"/>
        </a:p>
      </dgm:t>
    </dgm:pt>
    <dgm:pt modelId="{EBAFABA7-F053-44E3-8071-6F0157998E69}" type="pres">
      <dgm:prSet presAssocID="{5B4F212A-DBB6-4DB8-A6E6-DCFD3B6302A0}" presName="node" presStyleLbl="node1" presStyleIdx="0" presStyleCnt="3">
        <dgm:presLayoutVars>
          <dgm:bulletEnabled val="1"/>
        </dgm:presLayoutVars>
      </dgm:prSet>
      <dgm:spPr/>
      <dgm:t>
        <a:bodyPr/>
        <a:lstStyle/>
        <a:p>
          <a:endParaRPr lang="ru-RU"/>
        </a:p>
      </dgm:t>
    </dgm:pt>
    <dgm:pt modelId="{C880FDA4-C221-4753-972A-B9661C7B6456}" type="pres">
      <dgm:prSet presAssocID="{C3E9B9AE-0CFD-4525-B68B-006569F042A6}" presName="sibTrans" presStyleLbl="sibTrans1D1" presStyleIdx="0" presStyleCnt="2"/>
      <dgm:spPr/>
      <dgm:t>
        <a:bodyPr/>
        <a:lstStyle/>
        <a:p>
          <a:endParaRPr lang="ru-RU"/>
        </a:p>
      </dgm:t>
    </dgm:pt>
    <dgm:pt modelId="{DD628150-3B43-4E67-B5F5-B56C4DE2B90B}" type="pres">
      <dgm:prSet presAssocID="{C3E9B9AE-0CFD-4525-B68B-006569F042A6}" presName="connectorText" presStyleLbl="sibTrans1D1" presStyleIdx="0" presStyleCnt="2"/>
      <dgm:spPr/>
      <dgm:t>
        <a:bodyPr/>
        <a:lstStyle/>
        <a:p>
          <a:endParaRPr lang="ru-RU"/>
        </a:p>
      </dgm:t>
    </dgm:pt>
    <dgm:pt modelId="{B4D8A45C-D4E9-4873-988A-44B513C194D8}" type="pres">
      <dgm:prSet presAssocID="{DFF992E3-6AF1-4A6F-8104-AFE86B6E1D06}" presName="node" presStyleLbl="node1" presStyleIdx="1" presStyleCnt="3">
        <dgm:presLayoutVars>
          <dgm:bulletEnabled val="1"/>
        </dgm:presLayoutVars>
      </dgm:prSet>
      <dgm:spPr/>
      <dgm:t>
        <a:bodyPr/>
        <a:lstStyle/>
        <a:p>
          <a:endParaRPr lang="ru-RU"/>
        </a:p>
      </dgm:t>
    </dgm:pt>
    <dgm:pt modelId="{8604BF94-577C-4D96-8ACD-849D62C36538}" type="pres">
      <dgm:prSet presAssocID="{55BDAF0E-316E-4D2E-A8AF-73C63844C5D0}" presName="sibTrans" presStyleLbl="sibTrans1D1" presStyleIdx="1" presStyleCnt="2"/>
      <dgm:spPr/>
      <dgm:t>
        <a:bodyPr/>
        <a:lstStyle/>
        <a:p>
          <a:endParaRPr lang="ru-RU"/>
        </a:p>
      </dgm:t>
    </dgm:pt>
    <dgm:pt modelId="{520999FC-31B5-45FE-BA33-8C495553BBDA}" type="pres">
      <dgm:prSet presAssocID="{55BDAF0E-316E-4D2E-A8AF-73C63844C5D0}" presName="connectorText" presStyleLbl="sibTrans1D1" presStyleIdx="1" presStyleCnt="2"/>
      <dgm:spPr/>
      <dgm:t>
        <a:bodyPr/>
        <a:lstStyle/>
        <a:p>
          <a:endParaRPr lang="ru-RU"/>
        </a:p>
      </dgm:t>
    </dgm:pt>
    <dgm:pt modelId="{40FA861D-3530-4BA6-B98F-F43E8CD52588}" type="pres">
      <dgm:prSet presAssocID="{04DB11D5-7511-4405-A65F-4A41FD34BAED}" presName="node" presStyleLbl="node1" presStyleIdx="2" presStyleCnt="3">
        <dgm:presLayoutVars>
          <dgm:bulletEnabled val="1"/>
        </dgm:presLayoutVars>
      </dgm:prSet>
      <dgm:spPr/>
      <dgm:t>
        <a:bodyPr/>
        <a:lstStyle/>
        <a:p>
          <a:endParaRPr lang="ru-RU"/>
        </a:p>
      </dgm:t>
    </dgm:pt>
  </dgm:ptLst>
  <dgm:cxnLst>
    <dgm:cxn modelId="{056BF649-83D2-4FD4-A175-5F7250B3063A}" type="presOf" srcId="{55BDAF0E-316E-4D2E-A8AF-73C63844C5D0}" destId="{520999FC-31B5-45FE-BA33-8C495553BBDA}" srcOrd="1" destOrd="0" presId="urn:microsoft.com/office/officeart/2005/8/layout/bProcess3"/>
    <dgm:cxn modelId="{F39A3650-F8BF-41F4-89F1-507A9AC5F4EF}" type="presOf" srcId="{C3E9B9AE-0CFD-4525-B68B-006569F042A6}" destId="{C880FDA4-C221-4753-972A-B9661C7B6456}" srcOrd="0" destOrd="0" presId="urn:microsoft.com/office/officeart/2005/8/layout/bProcess3"/>
    <dgm:cxn modelId="{0A4376CE-3AAB-468E-B4B3-EBFAC0A54EB1}" type="presOf" srcId="{5B4F212A-DBB6-4DB8-A6E6-DCFD3B6302A0}" destId="{EBAFABA7-F053-44E3-8071-6F0157998E69}" srcOrd="0" destOrd="0" presId="urn:microsoft.com/office/officeart/2005/8/layout/bProcess3"/>
    <dgm:cxn modelId="{0D147DFB-9A85-44ED-AECA-4E6C5D7BA78D}" srcId="{90E6B9D9-3F84-43A7-84FA-E7C83285CC25}" destId="{5B4F212A-DBB6-4DB8-A6E6-DCFD3B6302A0}" srcOrd="0" destOrd="0" parTransId="{980E9968-33C0-4D93-899D-B8F91297DBFA}" sibTransId="{C3E9B9AE-0CFD-4525-B68B-006569F042A6}"/>
    <dgm:cxn modelId="{7E69039F-6126-450E-B578-08DD6F4B17FD}" srcId="{90E6B9D9-3F84-43A7-84FA-E7C83285CC25}" destId="{DFF992E3-6AF1-4A6F-8104-AFE86B6E1D06}" srcOrd="1" destOrd="0" parTransId="{4EB8F380-17A8-4E94-9106-C2A38EE46E27}" sibTransId="{55BDAF0E-316E-4D2E-A8AF-73C63844C5D0}"/>
    <dgm:cxn modelId="{6BC84A2F-6196-49DB-B27D-2412A7107D13}" srcId="{90E6B9D9-3F84-43A7-84FA-E7C83285CC25}" destId="{04DB11D5-7511-4405-A65F-4A41FD34BAED}" srcOrd="2" destOrd="0" parTransId="{B337A844-9620-4E2A-B70B-9B002E7BEAA1}" sibTransId="{37CFFD20-0929-4F8F-AC7E-B3E816E79D28}"/>
    <dgm:cxn modelId="{EAB6C76E-14AB-4226-9671-9CA3D7F8D4FF}" type="presOf" srcId="{55BDAF0E-316E-4D2E-A8AF-73C63844C5D0}" destId="{8604BF94-577C-4D96-8ACD-849D62C36538}" srcOrd="0" destOrd="0" presId="urn:microsoft.com/office/officeart/2005/8/layout/bProcess3"/>
    <dgm:cxn modelId="{FED845E8-DD7A-4261-992E-0139C68CE5FA}" type="presOf" srcId="{90E6B9D9-3F84-43A7-84FA-E7C83285CC25}" destId="{392FB4A9-2486-462B-824E-74464A0D7A96}" srcOrd="0" destOrd="0" presId="urn:microsoft.com/office/officeart/2005/8/layout/bProcess3"/>
    <dgm:cxn modelId="{B9BDB854-D90A-40D4-A7AA-25D437A42CF2}" type="presOf" srcId="{04DB11D5-7511-4405-A65F-4A41FD34BAED}" destId="{40FA861D-3530-4BA6-B98F-F43E8CD52588}" srcOrd="0" destOrd="0" presId="urn:microsoft.com/office/officeart/2005/8/layout/bProcess3"/>
    <dgm:cxn modelId="{FB4EAEFE-46CD-44EB-9497-C89BCBC4FB41}" type="presOf" srcId="{C3E9B9AE-0CFD-4525-B68B-006569F042A6}" destId="{DD628150-3B43-4E67-B5F5-B56C4DE2B90B}" srcOrd="1" destOrd="0" presId="urn:microsoft.com/office/officeart/2005/8/layout/bProcess3"/>
    <dgm:cxn modelId="{36402064-22CB-479C-B757-AFE035898E4C}" type="presOf" srcId="{DFF992E3-6AF1-4A6F-8104-AFE86B6E1D06}" destId="{B4D8A45C-D4E9-4873-988A-44B513C194D8}" srcOrd="0" destOrd="0" presId="urn:microsoft.com/office/officeart/2005/8/layout/bProcess3"/>
    <dgm:cxn modelId="{EEEF8869-8C6F-466C-B3B9-13E4D962B56C}" type="presParOf" srcId="{392FB4A9-2486-462B-824E-74464A0D7A96}" destId="{EBAFABA7-F053-44E3-8071-6F0157998E69}" srcOrd="0" destOrd="0" presId="urn:microsoft.com/office/officeart/2005/8/layout/bProcess3"/>
    <dgm:cxn modelId="{AB52760B-D2A0-47D4-B1DE-BA3064504315}" type="presParOf" srcId="{392FB4A9-2486-462B-824E-74464A0D7A96}" destId="{C880FDA4-C221-4753-972A-B9661C7B6456}" srcOrd="1" destOrd="0" presId="urn:microsoft.com/office/officeart/2005/8/layout/bProcess3"/>
    <dgm:cxn modelId="{AD8BBAEA-BB76-4ABD-9487-B8D0D7401AAA}" type="presParOf" srcId="{C880FDA4-C221-4753-972A-B9661C7B6456}" destId="{DD628150-3B43-4E67-B5F5-B56C4DE2B90B}" srcOrd="0" destOrd="0" presId="urn:microsoft.com/office/officeart/2005/8/layout/bProcess3"/>
    <dgm:cxn modelId="{AC7E14B7-21B0-4FC2-B66E-1010ECD0ED64}" type="presParOf" srcId="{392FB4A9-2486-462B-824E-74464A0D7A96}" destId="{B4D8A45C-D4E9-4873-988A-44B513C194D8}" srcOrd="2" destOrd="0" presId="urn:microsoft.com/office/officeart/2005/8/layout/bProcess3"/>
    <dgm:cxn modelId="{5E6412D7-553A-4122-9BD2-9A4C5C0E2572}" type="presParOf" srcId="{392FB4A9-2486-462B-824E-74464A0D7A96}" destId="{8604BF94-577C-4D96-8ACD-849D62C36538}" srcOrd="3" destOrd="0" presId="urn:microsoft.com/office/officeart/2005/8/layout/bProcess3"/>
    <dgm:cxn modelId="{E267BA63-6E81-473A-A329-B49630387F27}" type="presParOf" srcId="{8604BF94-577C-4D96-8ACD-849D62C36538}" destId="{520999FC-31B5-45FE-BA33-8C495553BBDA}" srcOrd="0" destOrd="0" presId="urn:microsoft.com/office/officeart/2005/8/layout/bProcess3"/>
    <dgm:cxn modelId="{6E9A2579-680F-48BB-AFF2-B9A8D006A17B}" type="presParOf" srcId="{392FB4A9-2486-462B-824E-74464A0D7A96}" destId="{40FA861D-3530-4BA6-B98F-F43E8CD52588}" srcOrd="4" destOrd="0" presId="urn:microsoft.com/office/officeart/2005/8/layout/bProcess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66DC83-84CC-41DF-8D59-8FD1DD8023B1}" type="doc">
      <dgm:prSet loTypeId="urn:microsoft.com/office/officeart/2005/8/layout/process5" loCatId="process" qsTypeId="urn:microsoft.com/office/officeart/2005/8/quickstyle/3d3" qsCatId="3D" csTypeId="urn:microsoft.com/office/officeart/2005/8/colors/colorful3" csCatId="colorful" phldr="1"/>
      <dgm:spPr/>
      <dgm:t>
        <a:bodyPr/>
        <a:lstStyle/>
        <a:p>
          <a:endParaRPr lang="ru-RU"/>
        </a:p>
      </dgm:t>
    </dgm:pt>
    <dgm:pt modelId="{15A51222-141B-462A-BE95-2036B21A2F8E}">
      <dgm:prSet phldrT="[Текст]" custT="1"/>
      <dgm:spPr/>
      <dgm:t>
        <a:bodyPr/>
        <a:lstStyle/>
        <a:p>
          <a:r>
            <a:rPr lang="ru-RU" sz="1400" b="1" i="1" dirty="0">
              <a:latin typeface="Times New Roman" pitchFamily="18" charset="0"/>
              <a:cs typeface="Times New Roman" pitchFamily="18" charset="0"/>
            </a:rPr>
            <a:t>1. </a:t>
          </a:r>
          <a:r>
            <a:rPr lang="ru-RU" sz="1400" b="1" i="1" dirty="0" err="1">
              <a:latin typeface="Times New Roman" pitchFamily="18" charset="0"/>
              <a:cs typeface="Times New Roman" pitchFamily="18" charset="0"/>
            </a:rPr>
            <a:t>Қақтығыстың ортасында</a:t>
          </a:r>
          <a:r>
            <a:rPr lang="ru-RU" sz="1400" b="1" i="1" dirty="0">
              <a:latin typeface="Times New Roman" pitchFamily="18" charset="0"/>
              <a:cs typeface="Times New Roman" pitchFamily="18" charset="0"/>
            </a:rPr>
            <a:t> </a:t>
          </a:r>
          <a:r>
            <a:rPr lang="ru-RU" sz="1400" b="1" i="1" dirty="0" err="1">
              <a:latin typeface="Times New Roman" pitchFamily="18" charset="0"/>
              <a:cs typeface="Times New Roman" pitchFamily="18" charset="0"/>
            </a:rPr>
            <a:t>тұрған мәселелер туралы</a:t>
          </a:r>
          <a:r>
            <a:rPr lang="ru-RU" sz="1400" b="1" i="1" dirty="0">
              <a:latin typeface="Times New Roman" pitchFamily="18" charset="0"/>
              <a:cs typeface="Times New Roman" pitchFamily="18" charset="0"/>
            </a:rPr>
            <a:t> </a:t>
          </a:r>
          <a:r>
            <a:rPr lang="ru-RU" sz="1400" b="1" i="1" dirty="0" err="1">
              <a:latin typeface="Times New Roman" pitchFamily="18" charset="0"/>
              <a:cs typeface="Times New Roman" pitchFamily="18" charset="0"/>
            </a:rPr>
            <a:t>анық болыңыз.</a:t>
          </a:r>
          <a:endParaRPr lang="ru-RU" sz="1400" dirty="0"/>
        </a:p>
      </dgm:t>
    </dgm:pt>
    <dgm:pt modelId="{9626649E-2BE5-4A7E-9C81-72BFB747EA91}" type="parTrans" cxnId="{CB00F9BF-4592-42BD-A5A6-77613EEBB3F3}">
      <dgm:prSet/>
      <dgm:spPr/>
      <dgm:t>
        <a:bodyPr/>
        <a:lstStyle/>
        <a:p>
          <a:endParaRPr lang="ru-RU"/>
        </a:p>
      </dgm:t>
    </dgm:pt>
    <dgm:pt modelId="{AD88A0D1-6419-4EA1-98DA-C85758A02518}" type="sibTrans" cxnId="{CB00F9BF-4592-42BD-A5A6-77613EEBB3F3}">
      <dgm:prSet/>
      <dgm:spPr/>
      <dgm:t>
        <a:bodyPr/>
        <a:lstStyle/>
        <a:p>
          <a:endParaRPr lang="ru-RU"/>
        </a:p>
      </dgm:t>
    </dgm:pt>
    <dgm:pt modelId="{DCE0621E-8F23-45D4-B6B5-4429F60A83E1}">
      <dgm:prSet phldrT="[Текст]"/>
      <dgm:spPr/>
      <dgm:t>
        <a:bodyPr/>
        <a:lstStyle/>
        <a:p>
          <a:r>
            <a:rPr lang="ru-RU" b="1" i="1" dirty="0">
              <a:latin typeface="Times New Roman" pitchFamily="18" charset="0"/>
              <a:cs typeface="Times New Roman" pitchFamily="18" charset="0"/>
            </a:rPr>
            <a:t>2. </a:t>
          </a:r>
          <a:r>
            <a:rPr lang="ru-RU" b="1" i="1" dirty="0" err="1">
              <a:latin typeface="Times New Roman" pitchFamily="18" charset="0"/>
              <a:cs typeface="Times New Roman" pitchFamily="18" charset="0"/>
            </a:rPr>
            <a:t>Бұл</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сұрақтарды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типологиялық</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құрылымға</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сәйкестендіруге</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тырысыңыз</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оларды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психотиптік</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әріппен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белгілеумен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дұрыс</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корреляциялаңыз</a:t>
          </a:r>
          <a:r>
            <a:rPr lang="ru-RU" b="1" i="1" dirty="0">
              <a:latin typeface="Times New Roman" pitchFamily="18" charset="0"/>
              <a:cs typeface="Times New Roman" pitchFamily="18" charset="0"/>
            </a:rPr>
            <a:t>.</a:t>
          </a:r>
        </a:p>
      </dgm:t>
    </dgm:pt>
    <dgm:pt modelId="{BFF70AEA-F035-4F5A-97F4-F7B5DE14A2BB}" type="parTrans" cxnId="{7FA347F4-7567-4AB1-BF02-778F35B12AE9}">
      <dgm:prSet/>
      <dgm:spPr/>
      <dgm:t>
        <a:bodyPr/>
        <a:lstStyle/>
        <a:p>
          <a:endParaRPr lang="ru-RU"/>
        </a:p>
      </dgm:t>
    </dgm:pt>
    <dgm:pt modelId="{F7334C8E-C5C5-4D7E-AAAB-3535F67B284C}" type="sibTrans" cxnId="{7FA347F4-7567-4AB1-BF02-778F35B12AE9}">
      <dgm:prSet/>
      <dgm:spPr/>
      <dgm:t>
        <a:bodyPr/>
        <a:lstStyle/>
        <a:p>
          <a:endParaRPr lang="ru-RU"/>
        </a:p>
      </dgm:t>
    </dgm:pt>
    <dgm:pt modelId="{A5C0A852-1E41-4659-BFC6-A9F33219F8AC}">
      <dgm:prSet phldrT="[Текст]"/>
      <dgm:spPr/>
      <dgm:t>
        <a:bodyPr/>
        <a:lstStyle/>
        <a:p>
          <a:r>
            <a:rPr lang="ru-RU" b="1" i="1" dirty="0">
              <a:latin typeface="Times New Roman" pitchFamily="18" charset="0"/>
              <a:cs typeface="Times New Roman" pitchFamily="18" charset="0"/>
            </a:rPr>
            <a:t>3. </a:t>
          </a:r>
          <a:r>
            <a:rPr lang="ru-RU" b="1" i="1" dirty="0" err="1">
              <a:latin typeface="Times New Roman" pitchFamily="18" charset="0"/>
              <a:cs typeface="Times New Roman" pitchFamily="18" charset="0"/>
            </a:rPr>
            <a:t>Қақтығыстың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ең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ықтимал</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себебін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мүмкін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болса</a:t>
          </a:r>
          <a:r>
            <a:rPr lang="ru-RU" b="1" i="1" dirty="0">
              <a:latin typeface="Times New Roman" pitchFamily="18" charset="0"/>
              <a:cs typeface="Times New Roman" pitchFamily="18" charset="0"/>
            </a:rPr>
            <a:t>, типология </a:t>
          </a:r>
          <a:r>
            <a:rPr lang="ru-RU" b="1" i="1" dirty="0" err="1">
              <a:latin typeface="Times New Roman" pitchFamily="18" charset="0"/>
              <a:cs typeface="Times New Roman" pitchFamily="18" charset="0"/>
            </a:rPr>
            <a:t>тұрғысынан</a:t>
          </a:r>
          <a:r>
            <a:rPr lang="ru-RU" b="1" i="1" dirty="0">
              <a:latin typeface="Times New Roman" pitchFamily="18" charset="0"/>
              <a:cs typeface="Times New Roman" pitchFamily="18" charset="0"/>
            </a:rPr>
            <a:t> да </a:t>
          </a:r>
          <a:r>
            <a:rPr lang="ru-RU" b="1" i="1" dirty="0" err="1">
              <a:latin typeface="Times New Roman" pitchFamily="18" charset="0"/>
              <a:cs typeface="Times New Roman" pitchFamily="18" charset="0"/>
            </a:rPr>
            <a:t>зерттеңіз</a:t>
          </a:r>
          <a:r>
            <a:rPr lang="ru-RU" b="1" i="1" dirty="0">
              <a:latin typeface="Times New Roman" pitchFamily="18" charset="0"/>
              <a:cs typeface="Times New Roman" pitchFamily="18" charset="0"/>
            </a:rPr>
            <a:t>.</a:t>
          </a:r>
        </a:p>
      </dgm:t>
    </dgm:pt>
    <dgm:pt modelId="{9D42AEBA-0792-45D8-9563-ADFEAC65C99B}" type="parTrans" cxnId="{4F82B522-925F-4725-9035-14720A70F835}">
      <dgm:prSet/>
      <dgm:spPr/>
      <dgm:t>
        <a:bodyPr/>
        <a:lstStyle/>
        <a:p>
          <a:endParaRPr lang="ru-RU"/>
        </a:p>
      </dgm:t>
    </dgm:pt>
    <dgm:pt modelId="{F3A09424-85DA-43D0-8A4B-F062582D2B76}" type="sibTrans" cxnId="{4F82B522-925F-4725-9035-14720A70F835}">
      <dgm:prSet/>
      <dgm:spPr/>
      <dgm:t>
        <a:bodyPr/>
        <a:lstStyle/>
        <a:p>
          <a:endParaRPr lang="ru-RU"/>
        </a:p>
      </dgm:t>
    </dgm:pt>
    <dgm:pt modelId="{EC95338E-5F63-40EC-857B-1A0B4E02516C}">
      <dgm:prSet phldrT="[Текст]"/>
      <dgm:spPr/>
      <dgm:t>
        <a:bodyPr/>
        <a:lstStyle/>
        <a:p>
          <a:r>
            <a:rPr lang="ru-RU" b="1" i="1" dirty="0">
              <a:latin typeface="Times New Roman" pitchFamily="18" charset="0"/>
              <a:cs typeface="Times New Roman" pitchFamily="18" charset="0"/>
            </a:rPr>
            <a:t>4. </a:t>
          </a:r>
          <a:r>
            <a:rPr lang="ru-RU" b="1" i="1" dirty="0" err="1">
              <a:latin typeface="Times New Roman" pitchFamily="18" charset="0"/>
              <a:cs typeface="Times New Roman" pitchFamily="18" charset="0"/>
            </a:rPr>
            <a:t>Әр</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тараптан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екінші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жақтың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позициясын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алуды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сұраңыз</a:t>
          </a:r>
          <a:r>
            <a:rPr lang="ru-RU" b="1" i="1" dirty="0">
              <a:latin typeface="Times New Roman" pitchFamily="18" charset="0"/>
              <a:cs typeface="Times New Roman" pitchFamily="18" charset="0"/>
            </a:rPr>
            <a:t>.</a:t>
          </a:r>
        </a:p>
      </dgm:t>
    </dgm:pt>
    <dgm:pt modelId="{B03B3AEA-E050-4F7D-9804-C1A9DE37F236}" type="parTrans" cxnId="{9B707DFD-2FFF-41B2-B9D7-94A42AF78453}">
      <dgm:prSet/>
      <dgm:spPr/>
      <dgm:t>
        <a:bodyPr/>
        <a:lstStyle/>
        <a:p>
          <a:endParaRPr lang="ru-RU"/>
        </a:p>
      </dgm:t>
    </dgm:pt>
    <dgm:pt modelId="{72A0F4B9-C6EC-4904-B63E-63ED4492D8FC}" type="sibTrans" cxnId="{9B707DFD-2FFF-41B2-B9D7-94A42AF78453}">
      <dgm:prSet/>
      <dgm:spPr/>
      <dgm:t>
        <a:bodyPr/>
        <a:lstStyle/>
        <a:p>
          <a:endParaRPr lang="ru-RU"/>
        </a:p>
      </dgm:t>
    </dgm:pt>
    <dgm:pt modelId="{B3921D03-3049-4E7D-9BD7-2FD59352423C}">
      <dgm:prSet/>
      <dgm:spPr/>
      <dgm:t>
        <a:bodyPr/>
        <a:lstStyle/>
        <a:p>
          <a:r>
            <a:rPr lang="ru-RU" b="1" i="1" dirty="0">
              <a:latin typeface="Times New Roman" pitchFamily="18" charset="0"/>
              <a:cs typeface="Times New Roman" pitchFamily="18" charset="0"/>
            </a:rPr>
            <a:t>5. </a:t>
          </a:r>
          <a:r>
            <a:rPr lang="ru-RU" b="1" i="1" dirty="0" err="1">
              <a:latin typeface="Times New Roman" pitchFamily="18" charset="0"/>
              <a:cs typeface="Times New Roman" pitchFamily="18" charset="0"/>
            </a:rPr>
            <a:t>Қақтығысты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шешуге</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апаратын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ымыралар</a:t>
          </a:r>
          <a:r>
            <a:rPr lang="ru-RU" b="1" i="1" dirty="0">
              <a:latin typeface="Times New Roman" pitchFamily="18" charset="0"/>
              <a:cs typeface="Times New Roman" pitchFamily="18" charset="0"/>
            </a:rPr>
            <a:t> мен </a:t>
          </a:r>
          <a:r>
            <a:rPr lang="ru-RU" b="1" i="1" dirty="0" err="1">
              <a:latin typeface="Times New Roman" pitchFamily="18" charset="0"/>
              <a:cs typeface="Times New Roman" pitchFamily="18" charset="0"/>
            </a:rPr>
            <a:t>келісімдерді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іздеңіз</a:t>
          </a:r>
          <a:r>
            <a:rPr lang="ru-RU" b="1" i="1" dirty="0">
              <a:latin typeface="Times New Roman" pitchFamily="18" charset="0"/>
              <a:cs typeface="Times New Roman" pitchFamily="18" charset="0"/>
            </a:rPr>
            <a:t>.</a:t>
          </a:r>
        </a:p>
      </dgm:t>
    </dgm:pt>
    <dgm:pt modelId="{3CEDC38D-312B-4EE6-8107-0EFBF5842918}" type="parTrans" cxnId="{C502E86E-E462-4B53-9CB9-C31F2F287894}">
      <dgm:prSet/>
      <dgm:spPr/>
      <dgm:t>
        <a:bodyPr/>
        <a:lstStyle/>
        <a:p>
          <a:endParaRPr lang="ru-RU"/>
        </a:p>
      </dgm:t>
    </dgm:pt>
    <dgm:pt modelId="{AF2ABA84-E60C-4640-AEF5-7E63DEA8A2A0}" type="sibTrans" cxnId="{C502E86E-E462-4B53-9CB9-C31F2F287894}">
      <dgm:prSet/>
      <dgm:spPr/>
      <dgm:t>
        <a:bodyPr/>
        <a:lstStyle/>
        <a:p>
          <a:endParaRPr lang="ru-RU"/>
        </a:p>
      </dgm:t>
    </dgm:pt>
    <dgm:pt modelId="{BF42A0F5-12CE-4D35-8915-CB7EE0C625E8}" type="pres">
      <dgm:prSet presAssocID="{2766DC83-84CC-41DF-8D59-8FD1DD8023B1}" presName="diagram" presStyleCnt="0">
        <dgm:presLayoutVars>
          <dgm:dir/>
          <dgm:resizeHandles val="exact"/>
        </dgm:presLayoutVars>
      </dgm:prSet>
      <dgm:spPr/>
      <dgm:t>
        <a:bodyPr/>
        <a:lstStyle/>
        <a:p>
          <a:endParaRPr lang="ru-RU"/>
        </a:p>
      </dgm:t>
    </dgm:pt>
    <dgm:pt modelId="{C053B98D-7D7C-43EA-A5EC-4265C03618DE}" type="pres">
      <dgm:prSet presAssocID="{15A51222-141B-462A-BE95-2036B21A2F8E}" presName="node" presStyleLbl="node1" presStyleIdx="0" presStyleCnt="5">
        <dgm:presLayoutVars>
          <dgm:bulletEnabled val="1"/>
        </dgm:presLayoutVars>
      </dgm:prSet>
      <dgm:spPr/>
      <dgm:t>
        <a:bodyPr/>
        <a:lstStyle/>
        <a:p>
          <a:endParaRPr lang="ru-RU"/>
        </a:p>
      </dgm:t>
    </dgm:pt>
    <dgm:pt modelId="{B946ED7D-D954-4F8B-BBFF-5EA3207BE9F6}" type="pres">
      <dgm:prSet presAssocID="{AD88A0D1-6419-4EA1-98DA-C85758A02518}" presName="sibTrans" presStyleLbl="sibTrans2D1" presStyleIdx="0" presStyleCnt="4"/>
      <dgm:spPr/>
      <dgm:t>
        <a:bodyPr/>
        <a:lstStyle/>
        <a:p>
          <a:endParaRPr lang="ru-RU"/>
        </a:p>
      </dgm:t>
    </dgm:pt>
    <dgm:pt modelId="{88D4F211-E709-4CBB-8023-9CDB11A34569}" type="pres">
      <dgm:prSet presAssocID="{AD88A0D1-6419-4EA1-98DA-C85758A02518}" presName="connectorText" presStyleLbl="sibTrans2D1" presStyleIdx="0" presStyleCnt="4"/>
      <dgm:spPr/>
      <dgm:t>
        <a:bodyPr/>
        <a:lstStyle/>
        <a:p>
          <a:endParaRPr lang="ru-RU"/>
        </a:p>
      </dgm:t>
    </dgm:pt>
    <dgm:pt modelId="{B86B54C9-2638-4C5C-AF9D-E6F051648C2E}" type="pres">
      <dgm:prSet presAssocID="{DCE0621E-8F23-45D4-B6B5-4429F60A83E1}" presName="node" presStyleLbl="node1" presStyleIdx="1" presStyleCnt="5">
        <dgm:presLayoutVars>
          <dgm:bulletEnabled val="1"/>
        </dgm:presLayoutVars>
      </dgm:prSet>
      <dgm:spPr/>
      <dgm:t>
        <a:bodyPr/>
        <a:lstStyle/>
        <a:p>
          <a:endParaRPr lang="ru-RU"/>
        </a:p>
      </dgm:t>
    </dgm:pt>
    <dgm:pt modelId="{64D1B094-E7EE-4DA4-AA51-C416B4AC4AB8}" type="pres">
      <dgm:prSet presAssocID="{F7334C8E-C5C5-4D7E-AAAB-3535F67B284C}" presName="sibTrans" presStyleLbl="sibTrans2D1" presStyleIdx="1" presStyleCnt="4"/>
      <dgm:spPr/>
      <dgm:t>
        <a:bodyPr/>
        <a:lstStyle/>
        <a:p>
          <a:endParaRPr lang="ru-RU"/>
        </a:p>
      </dgm:t>
    </dgm:pt>
    <dgm:pt modelId="{65930282-7FA6-4AEB-93D1-4F303F17FCE5}" type="pres">
      <dgm:prSet presAssocID="{F7334C8E-C5C5-4D7E-AAAB-3535F67B284C}" presName="connectorText" presStyleLbl="sibTrans2D1" presStyleIdx="1" presStyleCnt="4"/>
      <dgm:spPr/>
      <dgm:t>
        <a:bodyPr/>
        <a:lstStyle/>
        <a:p>
          <a:endParaRPr lang="ru-RU"/>
        </a:p>
      </dgm:t>
    </dgm:pt>
    <dgm:pt modelId="{01EB9937-4C62-42A2-ABCE-9FA542E53119}" type="pres">
      <dgm:prSet presAssocID="{A5C0A852-1E41-4659-BFC6-A9F33219F8AC}" presName="node" presStyleLbl="node1" presStyleIdx="2" presStyleCnt="5">
        <dgm:presLayoutVars>
          <dgm:bulletEnabled val="1"/>
        </dgm:presLayoutVars>
      </dgm:prSet>
      <dgm:spPr/>
      <dgm:t>
        <a:bodyPr/>
        <a:lstStyle/>
        <a:p>
          <a:endParaRPr lang="ru-RU"/>
        </a:p>
      </dgm:t>
    </dgm:pt>
    <dgm:pt modelId="{8E706D4F-3ACC-4E49-AA6C-1DB045A24143}" type="pres">
      <dgm:prSet presAssocID="{F3A09424-85DA-43D0-8A4B-F062582D2B76}" presName="sibTrans" presStyleLbl="sibTrans2D1" presStyleIdx="2" presStyleCnt="4"/>
      <dgm:spPr/>
      <dgm:t>
        <a:bodyPr/>
        <a:lstStyle/>
        <a:p>
          <a:endParaRPr lang="ru-RU"/>
        </a:p>
      </dgm:t>
    </dgm:pt>
    <dgm:pt modelId="{8BADFDD1-AC21-4C65-A663-0713DDCBD3F0}" type="pres">
      <dgm:prSet presAssocID="{F3A09424-85DA-43D0-8A4B-F062582D2B76}" presName="connectorText" presStyleLbl="sibTrans2D1" presStyleIdx="2" presStyleCnt="4"/>
      <dgm:spPr/>
      <dgm:t>
        <a:bodyPr/>
        <a:lstStyle/>
        <a:p>
          <a:endParaRPr lang="ru-RU"/>
        </a:p>
      </dgm:t>
    </dgm:pt>
    <dgm:pt modelId="{591B2646-3BC8-4DBC-A478-A57FC43B13F8}" type="pres">
      <dgm:prSet presAssocID="{EC95338E-5F63-40EC-857B-1A0B4E02516C}" presName="node" presStyleLbl="node1" presStyleIdx="3" presStyleCnt="5">
        <dgm:presLayoutVars>
          <dgm:bulletEnabled val="1"/>
        </dgm:presLayoutVars>
      </dgm:prSet>
      <dgm:spPr/>
      <dgm:t>
        <a:bodyPr/>
        <a:lstStyle/>
        <a:p>
          <a:endParaRPr lang="ru-RU"/>
        </a:p>
      </dgm:t>
    </dgm:pt>
    <dgm:pt modelId="{E0A605FB-13C4-453A-B0FC-8AD4026529E0}" type="pres">
      <dgm:prSet presAssocID="{72A0F4B9-C6EC-4904-B63E-63ED4492D8FC}" presName="sibTrans" presStyleLbl="sibTrans2D1" presStyleIdx="3" presStyleCnt="4"/>
      <dgm:spPr/>
      <dgm:t>
        <a:bodyPr/>
        <a:lstStyle/>
        <a:p>
          <a:endParaRPr lang="ru-RU"/>
        </a:p>
      </dgm:t>
    </dgm:pt>
    <dgm:pt modelId="{BD8C7D78-196B-4EA0-9322-403CA0C83311}" type="pres">
      <dgm:prSet presAssocID="{72A0F4B9-C6EC-4904-B63E-63ED4492D8FC}" presName="connectorText" presStyleLbl="sibTrans2D1" presStyleIdx="3" presStyleCnt="4"/>
      <dgm:spPr/>
      <dgm:t>
        <a:bodyPr/>
        <a:lstStyle/>
        <a:p>
          <a:endParaRPr lang="ru-RU"/>
        </a:p>
      </dgm:t>
    </dgm:pt>
    <dgm:pt modelId="{6625441B-B136-490B-8F7F-FE2799083013}" type="pres">
      <dgm:prSet presAssocID="{B3921D03-3049-4E7D-9BD7-2FD59352423C}" presName="node" presStyleLbl="node1" presStyleIdx="4" presStyleCnt="5">
        <dgm:presLayoutVars>
          <dgm:bulletEnabled val="1"/>
        </dgm:presLayoutVars>
      </dgm:prSet>
      <dgm:spPr/>
      <dgm:t>
        <a:bodyPr/>
        <a:lstStyle/>
        <a:p>
          <a:endParaRPr lang="ru-RU"/>
        </a:p>
      </dgm:t>
    </dgm:pt>
  </dgm:ptLst>
  <dgm:cxnLst>
    <dgm:cxn modelId="{EC9652A6-860B-4E8E-B874-73B8451726F0}" type="presOf" srcId="{EC95338E-5F63-40EC-857B-1A0B4E02516C}" destId="{591B2646-3BC8-4DBC-A478-A57FC43B13F8}" srcOrd="0" destOrd="0" presId="urn:microsoft.com/office/officeart/2005/8/layout/process5"/>
    <dgm:cxn modelId="{C502E86E-E462-4B53-9CB9-C31F2F287894}" srcId="{2766DC83-84CC-41DF-8D59-8FD1DD8023B1}" destId="{B3921D03-3049-4E7D-9BD7-2FD59352423C}" srcOrd="4" destOrd="0" parTransId="{3CEDC38D-312B-4EE6-8107-0EFBF5842918}" sibTransId="{AF2ABA84-E60C-4640-AEF5-7E63DEA8A2A0}"/>
    <dgm:cxn modelId="{99E65B08-E890-4945-8319-0F14E926BDCC}" type="presOf" srcId="{F7334C8E-C5C5-4D7E-AAAB-3535F67B284C}" destId="{65930282-7FA6-4AEB-93D1-4F303F17FCE5}" srcOrd="1" destOrd="0" presId="urn:microsoft.com/office/officeart/2005/8/layout/process5"/>
    <dgm:cxn modelId="{B104E848-2A6C-44D5-ADE8-3FF8DBC4C2BD}" type="presOf" srcId="{A5C0A852-1E41-4659-BFC6-A9F33219F8AC}" destId="{01EB9937-4C62-42A2-ABCE-9FA542E53119}" srcOrd="0" destOrd="0" presId="urn:microsoft.com/office/officeart/2005/8/layout/process5"/>
    <dgm:cxn modelId="{9B707DFD-2FFF-41B2-B9D7-94A42AF78453}" srcId="{2766DC83-84CC-41DF-8D59-8FD1DD8023B1}" destId="{EC95338E-5F63-40EC-857B-1A0B4E02516C}" srcOrd="3" destOrd="0" parTransId="{B03B3AEA-E050-4F7D-9804-C1A9DE37F236}" sibTransId="{72A0F4B9-C6EC-4904-B63E-63ED4492D8FC}"/>
    <dgm:cxn modelId="{F84E68CC-006A-4AB6-B53E-04674149E14B}" type="presOf" srcId="{F3A09424-85DA-43D0-8A4B-F062582D2B76}" destId="{8BADFDD1-AC21-4C65-A663-0713DDCBD3F0}" srcOrd="1" destOrd="0" presId="urn:microsoft.com/office/officeart/2005/8/layout/process5"/>
    <dgm:cxn modelId="{DB0BF723-9138-4525-8878-29ED25B69FE3}" type="presOf" srcId="{F7334C8E-C5C5-4D7E-AAAB-3535F67B284C}" destId="{64D1B094-E7EE-4DA4-AA51-C416B4AC4AB8}" srcOrd="0" destOrd="0" presId="urn:microsoft.com/office/officeart/2005/8/layout/process5"/>
    <dgm:cxn modelId="{7FA347F4-7567-4AB1-BF02-778F35B12AE9}" srcId="{2766DC83-84CC-41DF-8D59-8FD1DD8023B1}" destId="{DCE0621E-8F23-45D4-B6B5-4429F60A83E1}" srcOrd="1" destOrd="0" parTransId="{BFF70AEA-F035-4F5A-97F4-F7B5DE14A2BB}" sibTransId="{F7334C8E-C5C5-4D7E-AAAB-3535F67B284C}"/>
    <dgm:cxn modelId="{E2F87175-AC4D-413D-B043-5A251E0A513B}" type="presOf" srcId="{DCE0621E-8F23-45D4-B6B5-4429F60A83E1}" destId="{B86B54C9-2638-4C5C-AF9D-E6F051648C2E}" srcOrd="0" destOrd="0" presId="urn:microsoft.com/office/officeart/2005/8/layout/process5"/>
    <dgm:cxn modelId="{AB27BC49-A880-4007-BC50-3F325509977F}" type="presOf" srcId="{F3A09424-85DA-43D0-8A4B-F062582D2B76}" destId="{8E706D4F-3ACC-4E49-AA6C-1DB045A24143}" srcOrd="0" destOrd="0" presId="urn:microsoft.com/office/officeart/2005/8/layout/process5"/>
    <dgm:cxn modelId="{42C3B38E-86C6-4553-AA7E-942772C4B08D}" type="presOf" srcId="{AD88A0D1-6419-4EA1-98DA-C85758A02518}" destId="{88D4F211-E709-4CBB-8023-9CDB11A34569}" srcOrd="1" destOrd="0" presId="urn:microsoft.com/office/officeart/2005/8/layout/process5"/>
    <dgm:cxn modelId="{3679885B-9667-499D-A8B1-5F9D74511F68}" type="presOf" srcId="{72A0F4B9-C6EC-4904-B63E-63ED4492D8FC}" destId="{BD8C7D78-196B-4EA0-9322-403CA0C83311}" srcOrd="1" destOrd="0" presId="urn:microsoft.com/office/officeart/2005/8/layout/process5"/>
    <dgm:cxn modelId="{CB00F9BF-4592-42BD-A5A6-77613EEBB3F3}" srcId="{2766DC83-84CC-41DF-8D59-8FD1DD8023B1}" destId="{15A51222-141B-462A-BE95-2036B21A2F8E}" srcOrd="0" destOrd="0" parTransId="{9626649E-2BE5-4A7E-9C81-72BFB747EA91}" sibTransId="{AD88A0D1-6419-4EA1-98DA-C85758A02518}"/>
    <dgm:cxn modelId="{1E9C86ED-DBB1-4E7A-99DF-A25B6B14723C}" type="presOf" srcId="{AD88A0D1-6419-4EA1-98DA-C85758A02518}" destId="{B946ED7D-D954-4F8B-BBFF-5EA3207BE9F6}" srcOrd="0" destOrd="0" presId="urn:microsoft.com/office/officeart/2005/8/layout/process5"/>
    <dgm:cxn modelId="{9AAA2AEA-FED0-4F97-B602-C09AAF8A140E}" type="presOf" srcId="{72A0F4B9-C6EC-4904-B63E-63ED4492D8FC}" destId="{E0A605FB-13C4-453A-B0FC-8AD4026529E0}" srcOrd="0" destOrd="0" presId="urn:microsoft.com/office/officeart/2005/8/layout/process5"/>
    <dgm:cxn modelId="{4204C8B6-8982-45D5-A9B0-77FF5179FCED}" type="presOf" srcId="{15A51222-141B-462A-BE95-2036B21A2F8E}" destId="{C053B98D-7D7C-43EA-A5EC-4265C03618DE}" srcOrd="0" destOrd="0" presId="urn:microsoft.com/office/officeart/2005/8/layout/process5"/>
    <dgm:cxn modelId="{D2091FB2-CE4E-431D-BADB-35C3E07B64BE}" type="presOf" srcId="{2766DC83-84CC-41DF-8D59-8FD1DD8023B1}" destId="{BF42A0F5-12CE-4D35-8915-CB7EE0C625E8}" srcOrd="0" destOrd="0" presId="urn:microsoft.com/office/officeart/2005/8/layout/process5"/>
    <dgm:cxn modelId="{4F82B522-925F-4725-9035-14720A70F835}" srcId="{2766DC83-84CC-41DF-8D59-8FD1DD8023B1}" destId="{A5C0A852-1E41-4659-BFC6-A9F33219F8AC}" srcOrd="2" destOrd="0" parTransId="{9D42AEBA-0792-45D8-9563-ADFEAC65C99B}" sibTransId="{F3A09424-85DA-43D0-8A4B-F062582D2B76}"/>
    <dgm:cxn modelId="{AC0AD111-D9AF-4AB2-8D2F-7DF20612BC93}" type="presOf" srcId="{B3921D03-3049-4E7D-9BD7-2FD59352423C}" destId="{6625441B-B136-490B-8F7F-FE2799083013}" srcOrd="0" destOrd="0" presId="urn:microsoft.com/office/officeart/2005/8/layout/process5"/>
    <dgm:cxn modelId="{0D0BD986-E480-4643-92DA-F2ABA54C840B}" type="presParOf" srcId="{BF42A0F5-12CE-4D35-8915-CB7EE0C625E8}" destId="{C053B98D-7D7C-43EA-A5EC-4265C03618DE}" srcOrd="0" destOrd="0" presId="urn:microsoft.com/office/officeart/2005/8/layout/process5"/>
    <dgm:cxn modelId="{89BAB15B-030E-4845-8E4E-8B48CD6B8284}" type="presParOf" srcId="{BF42A0F5-12CE-4D35-8915-CB7EE0C625E8}" destId="{B946ED7D-D954-4F8B-BBFF-5EA3207BE9F6}" srcOrd="1" destOrd="0" presId="urn:microsoft.com/office/officeart/2005/8/layout/process5"/>
    <dgm:cxn modelId="{4FFDBC29-E7C8-4616-9F24-3C1B39C9D10B}" type="presParOf" srcId="{B946ED7D-D954-4F8B-BBFF-5EA3207BE9F6}" destId="{88D4F211-E709-4CBB-8023-9CDB11A34569}" srcOrd="0" destOrd="0" presId="urn:microsoft.com/office/officeart/2005/8/layout/process5"/>
    <dgm:cxn modelId="{A035755E-304F-4EAB-9DCD-5DE2B064D9C7}" type="presParOf" srcId="{BF42A0F5-12CE-4D35-8915-CB7EE0C625E8}" destId="{B86B54C9-2638-4C5C-AF9D-E6F051648C2E}" srcOrd="2" destOrd="0" presId="urn:microsoft.com/office/officeart/2005/8/layout/process5"/>
    <dgm:cxn modelId="{F52F0D11-6D0B-450B-8280-0868393078E5}" type="presParOf" srcId="{BF42A0F5-12CE-4D35-8915-CB7EE0C625E8}" destId="{64D1B094-E7EE-4DA4-AA51-C416B4AC4AB8}" srcOrd="3" destOrd="0" presId="urn:microsoft.com/office/officeart/2005/8/layout/process5"/>
    <dgm:cxn modelId="{590EA39D-4F8C-4E96-A486-4069D5B6962B}" type="presParOf" srcId="{64D1B094-E7EE-4DA4-AA51-C416B4AC4AB8}" destId="{65930282-7FA6-4AEB-93D1-4F303F17FCE5}" srcOrd="0" destOrd="0" presId="urn:microsoft.com/office/officeart/2005/8/layout/process5"/>
    <dgm:cxn modelId="{FC78337B-E901-486E-8527-95898D1C309C}" type="presParOf" srcId="{BF42A0F5-12CE-4D35-8915-CB7EE0C625E8}" destId="{01EB9937-4C62-42A2-ABCE-9FA542E53119}" srcOrd="4" destOrd="0" presId="urn:microsoft.com/office/officeart/2005/8/layout/process5"/>
    <dgm:cxn modelId="{B839808A-13DB-49BF-B4CE-5F94640E0CF3}" type="presParOf" srcId="{BF42A0F5-12CE-4D35-8915-CB7EE0C625E8}" destId="{8E706D4F-3ACC-4E49-AA6C-1DB045A24143}" srcOrd="5" destOrd="0" presId="urn:microsoft.com/office/officeart/2005/8/layout/process5"/>
    <dgm:cxn modelId="{3FFA8338-DC00-4A0B-A09B-20D2061DC710}" type="presParOf" srcId="{8E706D4F-3ACC-4E49-AA6C-1DB045A24143}" destId="{8BADFDD1-AC21-4C65-A663-0713DDCBD3F0}" srcOrd="0" destOrd="0" presId="urn:microsoft.com/office/officeart/2005/8/layout/process5"/>
    <dgm:cxn modelId="{F13B4A21-2D07-4E26-A624-82FD061ABC3A}" type="presParOf" srcId="{BF42A0F5-12CE-4D35-8915-CB7EE0C625E8}" destId="{591B2646-3BC8-4DBC-A478-A57FC43B13F8}" srcOrd="6" destOrd="0" presId="urn:microsoft.com/office/officeart/2005/8/layout/process5"/>
    <dgm:cxn modelId="{B667EA59-09F3-4A49-952E-EDB2034923DF}" type="presParOf" srcId="{BF42A0F5-12CE-4D35-8915-CB7EE0C625E8}" destId="{E0A605FB-13C4-453A-B0FC-8AD4026529E0}" srcOrd="7" destOrd="0" presId="urn:microsoft.com/office/officeart/2005/8/layout/process5"/>
    <dgm:cxn modelId="{050E5FF2-4DD1-40BC-96BE-353AD37D4D06}" type="presParOf" srcId="{E0A605FB-13C4-453A-B0FC-8AD4026529E0}" destId="{BD8C7D78-196B-4EA0-9322-403CA0C83311}" srcOrd="0" destOrd="0" presId="urn:microsoft.com/office/officeart/2005/8/layout/process5"/>
    <dgm:cxn modelId="{CE9CD1FE-0838-4212-A168-76CC87B2BB51}" type="presParOf" srcId="{BF42A0F5-12CE-4D35-8915-CB7EE0C625E8}" destId="{6625441B-B136-490B-8F7F-FE2799083013}" srcOrd="8" destOrd="0" presId="urn:microsoft.com/office/officeart/2005/8/layout/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4A35C-9AD4-41BF-98C4-EF2E5C2E69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5927"/>
            <a:ext cx="7772400" cy="181452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dirty="0" smtClean="0"/>
              <a:t>4</a:t>
            </a:r>
            <a:r>
              <a:rPr lang="kk-KZ" dirty="0" smtClean="0"/>
              <a:t>-дәріс </a:t>
            </a:r>
            <a:r>
              <a:rPr lang="kk-KZ" dirty="0" smtClean="0"/>
              <a:t>Ұйым үшін қақтығыстардың  негізгі функционалды   салдары. </a:t>
            </a:r>
            <a:endParaRPr lang="ru-RU" dirty="0"/>
          </a:p>
        </p:txBody>
      </p:sp>
      <p:sp>
        <p:nvSpPr>
          <p:cNvPr id="3" name="Подзаголовок 2"/>
          <p:cNvSpPr>
            <a:spLocks noGrp="1"/>
          </p:cNvSpPr>
          <p:nvPr>
            <p:ph type="subTitle" idx="1"/>
          </p:nvPr>
        </p:nvSpPr>
        <p:spPr>
          <a:xfrm>
            <a:off x="3500430" y="4357694"/>
            <a:ext cx="4929222" cy="1281106"/>
          </a:xfrm>
        </p:spPr>
        <p:style>
          <a:lnRef idx="2">
            <a:schemeClr val="accent1"/>
          </a:lnRef>
          <a:fillRef idx="1">
            <a:schemeClr val="lt1"/>
          </a:fillRef>
          <a:effectRef idx="0">
            <a:schemeClr val="accent1"/>
          </a:effectRef>
          <a:fontRef idx="minor">
            <a:schemeClr val="dk1"/>
          </a:fontRef>
        </p:style>
        <p:txBody>
          <a:bodyPr/>
          <a:lstStyle/>
          <a:p>
            <a:r>
              <a:rPr lang="kk-KZ" dirty="0" smtClean="0">
                <a:solidFill>
                  <a:schemeClr val="tx1"/>
                </a:solidFill>
                <a:latin typeface="Times New Roman" pitchFamily="18" charset="0"/>
                <a:cs typeface="Times New Roman" pitchFamily="18" charset="0"/>
              </a:rPr>
              <a:t> Тоқсанбаева Н.Қ.</a:t>
            </a:r>
            <a:endParaRPr lang="kk-KZ"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err="1">
                <a:solidFill>
                  <a:schemeClr val="tx1"/>
                </a:solidFill>
                <a:latin typeface="Times New Roman" pitchFamily="18" charset="0"/>
                <a:cs typeface="Times New Roman" pitchFamily="18" charset="0"/>
              </a:rPr>
              <a:t>Ұйымдардағы қақтығыстардың бірнеше</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негізгі</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себептері</a:t>
            </a:r>
            <a:r>
              <a:rPr lang="ru-RU" b="1" i="1" dirty="0">
                <a:solidFill>
                  <a:schemeClr val="tx1"/>
                </a:solidFill>
                <a:latin typeface="Times New Roman" pitchFamily="18" charset="0"/>
                <a:cs typeface="Times New Roman" pitchFamily="18" charset="0"/>
              </a:rPr>
              <a:t> бар.</a:t>
            </a:r>
            <a:endParaRPr lang="ru-RU" dirty="0"/>
          </a:p>
        </p:txBody>
      </p:sp>
      <p:graphicFrame>
        <p:nvGraphicFramePr>
          <p:cNvPr id="4" name="Объект 4"/>
          <p:cNvGraphicFramePr>
            <a:graphicFrameLocks noGrp="1"/>
          </p:cNvGraphicFramePr>
          <p:nvPr>
            <p:ph idx="1"/>
            <p:extLst>
              <p:ext uri="{D42A27DB-BD31-4B8C-83A1-F6EECF244321}">
                <p14:modId xmlns="" xmlns:p14="http://schemas.microsoft.com/office/powerpoint/2010/main" val="15935793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ru-RU" sz="3200" b="1" i="1" dirty="0" err="1">
                <a:solidFill>
                  <a:schemeClr val="tx1"/>
                </a:solidFill>
                <a:latin typeface="Times New Roman" pitchFamily="18" charset="0"/>
                <a:cs typeface="Times New Roman" pitchFamily="18" charset="0"/>
              </a:rPr>
              <a:t>Конфликтогендердің көпшілігін үш түрдің біріне</a:t>
            </a:r>
            <a:r>
              <a:rPr lang="ru-RU" sz="3200" b="1" i="1" dirty="0">
                <a:solidFill>
                  <a:schemeClr val="tx1"/>
                </a:solidFill>
                <a:latin typeface="Times New Roman" pitchFamily="18" charset="0"/>
                <a:cs typeface="Times New Roman" pitchFamily="18" charset="0"/>
              </a:rPr>
              <a:t> </a:t>
            </a:r>
            <a:r>
              <a:rPr lang="ru-RU" sz="3200" b="1" i="1" dirty="0" err="1">
                <a:solidFill>
                  <a:schemeClr val="tx1"/>
                </a:solidFill>
                <a:latin typeface="Times New Roman" pitchFamily="18" charset="0"/>
                <a:cs typeface="Times New Roman" pitchFamily="18" charset="0"/>
              </a:rPr>
              <a:t>жатқызуға болады</a:t>
            </a:r>
            <a:r>
              <a:rPr lang="ru-RU" sz="3200" b="1" i="1" dirty="0">
                <a:solidFill>
                  <a:schemeClr val="tx1"/>
                </a:solidFill>
                <a:latin typeface="Times New Roman" pitchFamily="18" charset="0"/>
                <a:cs typeface="Times New Roman" pitchFamily="18" charset="0"/>
              </a:rPr>
              <a:t>:</a:t>
            </a:r>
            <a:endParaRPr lang="ru-RU" sz="3200" dirty="0"/>
          </a:p>
        </p:txBody>
      </p:sp>
      <p:graphicFrame>
        <p:nvGraphicFramePr>
          <p:cNvPr id="4" name="Объект 5"/>
          <p:cNvGraphicFramePr>
            <a:graphicFrameLocks noGrp="1"/>
          </p:cNvGraphicFramePr>
          <p:nvPr>
            <p:ph idx="1"/>
            <p:extLst>
              <p:ext uri="{D42A27DB-BD31-4B8C-83A1-F6EECF244321}">
                <p14:modId xmlns="" xmlns:p14="http://schemas.microsoft.com/office/powerpoint/2010/main" val="33111184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ru-RU" sz="3200" b="1" i="1" dirty="0" err="1">
                <a:latin typeface="Times New Roman" pitchFamily="18" charset="0"/>
                <a:cs typeface="Times New Roman" pitchFamily="18" charset="0"/>
              </a:rPr>
              <a:t>Ұйым үшін қақтығыстардың келесі</a:t>
            </a:r>
            <a:r>
              <a:rPr lang="ru-RU" sz="3200" b="1" i="1" dirty="0">
                <a:latin typeface="Times New Roman" pitchFamily="18" charset="0"/>
                <a:cs typeface="Times New Roman" pitchFamily="18" charset="0"/>
              </a:rPr>
              <a:t> </a:t>
            </a:r>
            <a:r>
              <a:rPr lang="ru-RU" sz="3200" b="1" i="1" dirty="0" err="1">
                <a:latin typeface="Times New Roman" pitchFamily="18" charset="0"/>
                <a:cs typeface="Times New Roman" pitchFamily="18" charset="0"/>
              </a:rPr>
              <a:t>негізгі</a:t>
            </a:r>
            <a:r>
              <a:rPr lang="ru-RU" sz="3200" b="1" i="1" dirty="0">
                <a:latin typeface="Times New Roman" pitchFamily="18" charset="0"/>
                <a:cs typeface="Times New Roman" pitchFamily="18" charset="0"/>
              </a:rPr>
              <a:t> </a:t>
            </a:r>
            <a:r>
              <a:rPr lang="ru-RU" sz="3200" b="1" i="1" dirty="0" err="1">
                <a:latin typeface="Times New Roman" pitchFamily="18" charset="0"/>
                <a:cs typeface="Times New Roman" pitchFamily="18" charset="0"/>
              </a:rPr>
              <a:t>функционалдық (оң</a:t>
            </a:r>
            <a:r>
              <a:rPr lang="ru-RU" sz="3200" b="1" i="1" dirty="0">
                <a:latin typeface="Times New Roman" pitchFamily="18" charset="0"/>
                <a:cs typeface="Times New Roman" pitchFamily="18" charset="0"/>
              </a:rPr>
              <a:t>) </a:t>
            </a:r>
            <a:r>
              <a:rPr lang="ru-RU" sz="3200" b="1" i="1" dirty="0" err="1">
                <a:latin typeface="Times New Roman" pitchFamily="18" charset="0"/>
                <a:cs typeface="Times New Roman" pitchFamily="18" charset="0"/>
              </a:rPr>
              <a:t>салдары</a:t>
            </a:r>
            <a:r>
              <a:rPr lang="ru-RU" sz="3200" b="1" i="1" dirty="0">
                <a:latin typeface="Times New Roman" pitchFamily="18" charset="0"/>
                <a:cs typeface="Times New Roman" pitchFamily="18" charset="0"/>
              </a:rPr>
              <a:t> бар:</a:t>
            </a:r>
            <a:endParaRPr lang="ru-RU" sz="3200" dirty="0"/>
          </a:p>
        </p:txBody>
      </p:sp>
      <p:sp>
        <p:nvSpPr>
          <p:cNvPr id="3" name="Содержимое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marL="0" indent="0" algn="just">
              <a:buNone/>
            </a:pPr>
            <a:r>
              <a:rPr lang="ru-RU" dirty="0" err="1">
                <a:solidFill>
                  <a:schemeClr val="tx1"/>
                </a:solidFill>
                <a:latin typeface="Times New Roman" pitchFamily="18" charset="0"/>
                <a:cs typeface="Times New Roman" pitchFamily="18" charset="0"/>
              </a:rPr>
              <a:t>1.Мәселе барлық тараптарға қолайлы жолмен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шешіледі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нәтижесінде адамдар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өздері үшін маңызды мәселені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қатыстылығын сезінеді</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2. </a:t>
            </a:r>
            <a:r>
              <a:rPr lang="ru-RU" dirty="0" err="1">
                <a:solidFill>
                  <a:schemeClr val="tx1"/>
                </a:solidFill>
                <a:latin typeface="Times New Roman" pitchFamily="18" charset="0"/>
                <a:cs typeface="Times New Roman" pitchFamily="18" charset="0"/>
              </a:rPr>
              <a:t>Бірлескен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тезірек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 жақсырақ орындалады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3.Тараптар </a:t>
            </a:r>
            <a:r>
              <a:rPr lang="ru-RU" dirty="0" err="1">
                <a:solidFill>
                  <a:schemeClr val="tx1"/>
                </a:solidFill>
                <a:latin typeface="Times New Roman" pitchFamily="18" charset="0"/>
                <a:cs typeface="Times New Roman" pitchFamily="18" charset="0"/>
              </a:rPr>
              <a:t>даулы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мәселелерді шешуде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ынтымақтастық тәжірибесін 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 </a:t>
            </a:r>
            <a:r>
              <a:rPr lang="ru-RU" dirty="0">
                <a:solidFill>
                  <a:schemeClr val="tx1"/>
                </a:solidFill>
                <a:latin typeface="Times New Roman" pitchFamily="18" charset="0"/>
                <a:cs typeface="Times New Roman" pitchFamily="18" charset="0"/>
              </a:rPr>
              <a:t>оны </a:t>
            </a:r>
            <a:r>
              <a:rPr lang="ru-RU" dirty="0" err="1">
                <a:solidFill>
                  <a:schemeClr val="tx1"/>
                </a:solidFill>
                <a:latin typeface="Times New Roman" pitchFamily="18" charset="0"/>
                <a:cs typeface="Times New Roman" pitchFamily="18" charset="0"/>
              </a:rPr>
              <a:t>болашақта пайдалана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алады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4.Басшы мен </a:t>
            </a:r>
            <a:r>
              <a:rPr lang="ru-RU" dirty="0" err="1">
                <a:solidFill>
                  <a:schemeClr val="tx1"/>
                </a:solidFill>
                <a:latin typeface="Times New Roman" pitchFamily="18" charset="0"/>
                <a:cs typeface="Times New Roman" pitchFamily="18" charset="0"/>
              </a:rPr>
              <a:t>бағыныштылар арасындағы жанжалдарды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бағыну </a:t>
            </a:r>
            <a:r>
              <a:rPr lang="ru-RU" dirty="0">
                <a:solidFill>
                  <a:schemeClr val="tx1"/>
                </a:solidFill>
                <a:latin typeface="Times New Roman" pitchFamily="18" charset="0"/>
                <a:cs typeface="Times New Roman" pitchFamily="18" charset="0"/>
              </a:rPr>
              <a:t>синдромы»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аталатын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жоғары лауазымды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тұлғалардың пікірінен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ерекшеленетін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 пікірін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ашық айтудан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қорқуды жояды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5.Адамдар </a:t>
            </a:r>
            <a:r>
              <a:rPr lang="ru-RU" dirty="0" err="1">
                <a:solidFill>
                  <a:schemeClr val="tx1"/>
                </a:solidFill>
                <a:latin typeface="Times New Roman" pitchFamily="18" charset="0"/>
                <a:cs typeface="Times New Roman" pitchFamily="18" charset="0"/>
              </a:rPr>
              <a:t>арасындағы жақсы қарым-қатынас</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6.Адамдар </a:t>
            </a:r>
            <a:r>
              <a:rPr lang="ru-RU" dirty="0" err="1">
                <a:solidFill>
                  <a:schemeClr val="tx1"/>
                </a:solidFill>
                <a:latin typeface="Times New Roman" pitchFamily="18" charset="0"/>
                <a:cs typeface="Times New Roman" pitchFamily="18" charset="0"/>
              </a:rPr>
              <a:t>келіспеушіліктердің болуын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әрқашан жаман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салдарға әкелетін </a:t>
            </a:r>
            <a:r>
              <a:rPr lang="ru-RU" dirty="0">
                <a:solidFill>
                  <a:schemeClr val="tx1"/>
                </a:solidFill>
                <a:latin typeface="Times New Roman" pitchFamily="18" charset="0"/>
                <a:cs typeface="Times New Roman" pitchFamily="18" charset="0"/>
              </a:rPr>
              <a:t>«</a:t>
            </a:r>
            <a:r>
              <a:rPr lang="ru-RU" dirty="0" err="1">
                <a:solidFill>
                  <a:schemeClr val="tx1"/>
                </a:solidFill>
                <a:latin typeface="Times New Roman" pitchFamily="18" charset="0"/>
                <a:cs typeface="Times New Roman" pitchFamily="18" charset="0"/>
              </a:rPr>
              <a:t>жамандық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қарауды тоқтатады</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gn="just">
              <a:buNone/>
            </a:pPr>
            <a:r>
              <a:rPr lang="ru-RU" b="1" i="1" dirty="0" err="1">
                <a:solidFill>
                  <a:schemeClr val="tx1"/>
                </a:solidFill>
                <a:latin typeface="Times New Roman" pitchFamily="18" charset="0"/>
                <a:cs typeface="Times New Roman" pitchFamily="18" charset="0"/>
              </a:rPr>
              <a:t>Қақтығыстардың негізгі</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дисфункционалдық </a:t>
            </a:r>
            <a:r>
              <a:rPr lang="ru-RU" b="1" i="1" dirty="0">
                <a:solidFill>
                  <a:schemeClr val="tx1"/>
                </a:solidFill>
                <a:latin typeface="Times New Roman" pitchFamily="18" charset="0"/>
                <a:cs typeface="Times New Roman" pitchFamily="18" charset="0"/>
              </a:rPr>
              <a:t>(</a:t>
            </a:r>
            <a:r>
              <a:rPr lang="ru-RU" b="1" i="1" dirty="0" err="1">
                <a:solidFill>
                  <a:schemeClr val="tx1"/>
                </a:solidFill>
                <a:latin typeface="Times New Roman" pitchFamily="18" charset="0"/>
                <a:cs typeface="Times New Roman" pitchFamily="18" charset="0"/>
              </a:rPr>
              <a:t>теріс</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салдары</a:t>
            </a:r>
            <a:r>
              <a:rPr lang="ru-RU" b="1" i="1" dirty="0">
                <a:solidFill>
                  <a:schemeClr val="tx1"/>
                </a:solidFill>
                <a:latin typeface="Times New Roman" pitchFamily="18" charset="0"/>
                <a:cs typeface="Times New Roman" pitchFamily="18" charset="0"/>
              </a:rPr>
              <a:t>:</a:t>
            </a: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ru-RU" dirty="0">
                <a:solidFill>
                  <a:schemeClr val="tx1"/>
                </a:solidFill>
                <a:latin typeface="Times New Roman" pitchFamily="18" charset="0"/>
                <a:cs typeface="Times New Roman" pitchFamily="18" charset="0"/>
              </a:rPr>
              <a:t>1. </a:t>
            </a:r>
            <a:r>
              <a:rPr lang="ru-RU" dirty="0" err="1">
                <a:solidFill>
                  <a:schemeClr val="tx1"/>
                </a:solidFill>
                <a:latin typeface="Times New Roman" pitchFamily="18" charset="0"/>
                <a:cs typeface="Times New Roman" pitchFamily="18" charset="0"/>
              </a:rPr>
              <a:t>Адамдар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арасындағы өнімсіз, бәсекелестік қарым-қатынастар.</a:t>
            </a:r>
            <a:endParaRPr lang="ru-RU" dirty="0">
              <a:solidFill>
                <a:schemeClr val="tx1"/>
              </a:solidFill>
              <a:latin typeface="Times New Roman" pitchFamily="18" charset="0"/>
              <a:cs typeface="Times New Roman" pitchFamily="18" charset="0"/>
            </a:endParaRPr>
          </a:p>
          <a:p>
            <a:pPr marL="0" indent="0" algn="just">
              <a:buNone/>
            </a:pPr>
            <a:r>
              <a:rPr lang="ru-RU" dirty="0">
                <a:solidFill>
                  <a:schemeClr val="tx1"/>
                </a:solidFill>
                <a:latin typeface="Times New Roman" pitchFamily="18" charset="0"/>
                <a:cs typeface="Times New Roman" pitchFamily="18" charset="0"/>
              </a:rPr>
              <a:t>2. </a:t>
            </a:r>
            <a:r>
              <a:rPr lang="ru-RU" dirty="0" err="1">
                <a:solidFill>
                  <a:schemeClr val="tx1"/>
                </a:solidFill>
                <a:latin typeface="Times New Roman" pitchFamily="18" charset="0"/>
                <a:cs typeface="Times New Roman" pitchFamily="18" charset="0"/>
              </a:rPr>
              <a:t>Ынтымақтастыққа, жақсы қарым-қатынасқа ұмтылудың болмауы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3. </a:t>
            </a:r>
            <a:r>
              <a:rPr lang="ru-RU" dirty="0" err="1">
                <a:solidFill>
                  <a:schemeClr val="tx1"/>
                </a:solidFill>
                <a:latin typeface="Times New Roman" pitchFamily="18" charset="0"/>
                <a:cs typeface="Times New Roman" pitchFamily="18" charset="0"/>
              </a:rPr>
              <a:t>Қарсы жақтың </a:t>
            </a:r>
            <a:r>
              <a:rPr lang="ru-RU" dirty="0">
                <a:solidFill>
                  <a:schemeClr val="tx1"/>
                </a:solidFill>
                <a:latin typeface="Times New Roman" pitchFamily="18" charset="0"/>
                <a:cs typeface="Times New Roman" pitchFamily="18" charset="0"/>
              </a:rPr>
              <a:t>«</a:t>
            </a:r>
            <a:r>
              <a:rPr lang="ru-RU" dirty="0" err="1">
                <a:solidFill>
                  <a:schemeClr val="tx1"/>
                </a:solidFill>
                <a:latin typeface="Times New Roman" pitchFamily="18" charset="0"/>
                <a:cs typeface="Times New Roman" pitchFamily="18" charset="0"/>
              </a:rPr>
              <a:t>жау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ретіндегі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ойы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сіздің позицияңыз </a:t>
            </a:r>
            <a:r>
              <a:rPr lang="ru-RU" dirty="0">
                <a:solidFill>
                  <a:schemeClr val="tx1"/>
                </a:solidFill>
                <a:latin typeface="Times New Roman" pitchFamily="18" charset="0"/>
                <a:cs typeface="Times New Roman" pitchFamily="18" charset="0"/>
              </a:rPr>
              <a:t>тек </a:t>
            </a:r>
            <a:r>
              <a:rPr lang="ru-RU" dirty="0" err="1">
                <a:solidFill>
                  <a:schemeClr val="tx1"/>
                </a:solidFill>
                <a:latin typeface="Times New Roman" pitchFamily="18" charset="0"/>
                <a:cs typeface="Times New Roman" pitchFamily="18" charset="0"/>
              </a:rPr>
              <a:t>оң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қарсыластың позициясы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теріс</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4. </a:t>
            </a:r>
            <a:r>
              <a:rPr lang="ru-RU" dirty="0" err="1">
                <a:solidFill>
                  <a:schemeClr val="tx1"/>
                </a:solidFill>
                <a:latin typeface="Times New Roman" pitchFamily="18" charset="0"/>
                <a:cs typeface="Times New Roman" pitchFamily="18" charset="0"/>
              </a:rPr>
              <a:t>Өндірістік мәселелерді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кедергі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келтіретін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қарама-қарсы жақпен әрекеттесуді азайту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немесе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толық тоқтату.</a:t>
            </a:r>
            <a:endParaRPr lang="ru-RU" dirty="0">
              <a:solidFill>
                <a:schemeClr val="tx1"/>
              </a:solidFill>
              <a:latin typeface="Times New Roman" pitchFamily="18" charset="0"/>
              <a:cs typeface="Times New Roman" pitchFamily="18" charset="0"/>
            </a:endParaRPr>
          </a:p>
          <a:p>
            <a:pPr marL="0" indent="0" algn="just">
              <a:buNone/>
            </a:pPr>
            <a:r>
              <a:rPr lang="ru-RU" dirty="0">
                <a:solidFill>
                  <a:schemeClr val="tx1"/>
                </a:solidFill>
                <a:latin typeface="Times New Roman" pitchFamily="18" charset="0"/>
                <a:cs typeface="Times New Roman" pitchFamily="18" charset="0"/>
              </a:rPr>
              <a:t>5. </a:t>
            </a:r>
            <a:r>
              <a:rPr lang="ru-RU" dirty="0" err="1">
                <a:solidFill>
                  <a:schemeClr val="tx1"/>
                </a:solidFill>
                <a:latin typeface="Times New Roman" pitchFamily="18" charset="0"/>
                <a:cs typeface="Times New Roman" pitchFamily="18" charset="0"/>
              </a:rPr>
              <a:t>Қақтығысты «жеңу» нақты мәселені шешуден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маңыздырақ деген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6. </a:t>
            </a:r>
            <a:r>
              <a:rPr lang="ru-RU" dirty="0" err="1">
                <a:solidFill>
                  <a:schemeClr val="tx1"/>
                </a:solidFill>
                <a:latin typeface="Times New Roman" pitchFamily="18" charset="0"/>
                <a:cs typeface="Times New Roman" pitchFamily="18" charset="0"/>
              </a:rPr>
              <a:t>Реніш</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қанағаттанбау, жаман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көңіл-күй, кадрлардың ауысуы</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lgn="just">
              <a:buNone/>
            </a:pPr>
            <a:r>
              <a:rPr lang="ru-RU" dirty="0" err="1">
                <a:solidFill>
                  <a:schemeClr val="tx1"/>
                </a:solidFill>
                <a:latin typeface="Times New Roman" pitchFamily="18" charset="0"/>
                <a:cs typeface="Times New Roman" pitchFamily="18" charset="0"/>
              </a:rPr>
              <a:t>Өз іс-әрекетін </a:t>
            </a:r>
            <a:r>
              <a:rPr lang="ru-RU" dirty="0">
                <a:solidFill>
                  <a:schemeClr val="tx1"/>
                </a:solidFill>
                <a:latin typeface="Times New Roman" pitchFamily="18" charset="0"/>
                <a:cs typeface="Times New Roman" pitchFamily="18" charset="0"/>
              </a:rPr>
              <a:t>де, </a:t>
            </a:r>
            <a:r>
              <a:rPr lang="ru-RU" dirty="0" err="1">
                <a:solidFill>
                  <a:schemeClr val="tx1"/>
                </a:solidFill>
                <a:latin typeface="Times New Roman" pitchFamily="18" charset="0"/>
                <a:cs typeface="Times New Roman" pitchFamily="18" charset="0"/>
              </a:rPr>
              <a:t>қарама-қарсы жағын </a:t>
            </a:r>
            <a:r>
              <a:rPr lang="ru-RU" dirty="0">
                <a:solidFill>
                  <a:schemeClr val="tx1"/>
                </a:solidFill>
                <a:latin typeface="Times New Roman" pitchFamily="18" charset="0"/>
                <a:cs typeface="Times New Roman" pitchFamily="18" charset="0"/>
              </a:rPr>
              <a:t>да </a:t>
            </a:r>
            <a:r>
              <a:rPr lang="ru-RU" dirty="0" err="1">
                <a:solidFill>
                  <a:schemeClr val="tx1"/>
                </a:solidFill>
                <a:latin typeface="Times New Roman" pitchFamily="18" charset="0"/>
                <a:cs typeface="Times New Roman" pitchFamily="18" charset="0"/>
              </a:rPr>
              <a:t>алдын</a:t>
            </a:r>
            <a:r>
              <a:rPr lang="ru-RU" dirty="0">
                <a:solidFill>
                  <a:schemeClr val="tx1"/>
                </a:solidFill>
                <a:latin typeface="Times New Roman" pitchFamily="18" charset="0"/>
                <a:cs typeface="Times New Roman" pitchFamily="18" charset="0"/>
              </a:rPr>
              <a:t> ала </a:t>
            </a:r>
            <a:r>
              <a:rPr lang="ru-RU" dirty="0" err="1">
                <a:solidFill>
                  <a:schemeClr val="tx1"/>
                </a:solidFill>
                <a:latin typeface="Times New Roman" pitchFamily="18" charset="0"/>
                <a:cs typeface="Times New Roman" pitchFamily="18" charset="0"/>
              </a:rPr>
              <a:t>білу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қажет болатын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конфликттегі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әрекеттер </a:t>
            </a:r>
            <a:r>
              <a:rPr lang="ru-RU" b="1" dirty="0">
                <a:solidFill>
                  <a:schemeClr val="tx1"/>
                </a:solidFill>
                <a:latin typeface="Times New Roman" pitchFamily="18" charset="0"/>
                <a:cs typeface="Times New Roman" pitchFamily="18" charset="0"/>
              </a:rPr>
              <a:t>«</a:t>
            </a:r>
            <a:r>
              <a:rPr lang="ru-RU" b="1" dirty="0" err="1">
                <a:solidFill>
                  <a:schemeClr val="tx1"/>
                </a:solidFill>
                <a:latin typeface="Times New Roman" pitchFamily="18" charset="0"/>
                <a:cs typeface="Times New Roman" pitchFamily="18" charset="0"/>
              </a:rPr>
              <a:t>рефлексиялық ойындар</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аталады</a:t>
            </a:r>
            <a:r>
              <a:rPr lang="ru-RU" dirty="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0" indent="0" algn="just">
              <a:buNone/>
            </a:pPr>
            <a:r>
              <a:rPr lang="ru-RU" b="1" i="1" dirty="0" err="1">
                <a:solidFill>
                  <a:schemeClr val="tx1"/>
                </a:solidFill>
                <a:latin typeface="Times New Roman" pitchFamily="18" charset="0"/>
                <a:cs typeface="Times New Roman" pitchFamily="18" charset="0"/>
              </a:rPr>
              <a:t>Рефлексиялық ойындарға бірнеше</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әдістер кіреді</a:t>
            </a:r>
            <a:r>
              <a:rPr lang="ru-RU" b="1" i="1"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1) </a:t>
            </a:r>
            <a:r>
              <a:rPr lang="ru-RU" b="1" dirty="0" err="1">
                <a:solidFill>
                  <a:schemeClr val="tx1"/>
                </a:solidFill>
                <a:latin typeface="Times New Roman" pitchFamily="18" charset="0"/>
                <a:cs typeface="Times New Roman" pitchFamily="18" charset="0"/>
              </a:rPr>
              <a:t>рефлексиялық бақылау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субъектінің </a:t>
            </a:r>
            <a:r>
              <a:rPr lang="ru-RU" dirty="0">
                <a:solidFill>
                  <a:schemeClr val="tx1"/>
                </a:solidFill>
                <a:latin typeface="Times New Roman" pitchFamily="18" charset="0"/>
                <a:cs typeface="Times New Roman" pitchFamily="18" charset="0"/>
              </a:rPr>
              <a:t>осы </a:t>
            </a:r>
            <a:r>
              <a:rPr lang="ru-RU" dirty="0" err="1">
                <a:solidFill>
                  <a:schemeClr val="tx1"/>
                </a:solidFill>
                <a:latin typeface="Times New Roman" pitchFamily="18" charset="0"/>
                <a:cs typeface="Times New Roman" pitchFamily="18" charset="0"/>
              </a:rPr>
              <a:t>субъектіге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қабылдау үшін негіздерді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қарсыласқа беруге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әрекет жасауы</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2) </a:t>
            </a:r>
            <a:r>
              <a:rPr lang="ru-RU" b="1" dirty="0" err="1">
                <a:solidFill>
                  <a:schemeClr val="tx1"/>
                </a:solidFill>
                <a:latin typeface="Times New Roman" pitchFamily="18" charset="0"/>
                <a:cs typeface="Times New Roman" pitchFamily="18" charset="0"/>
              </a:rPr>
              <a:t>рефлексиялық болжау</a:t>
            </a:r>
            <a:r>
              <a:rPr lang="ru-RU" b="1" dirty="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қарама-қарсы жанжалдасушы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тараптың мінез-құлқын болжау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әрекеті</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3) </a:t>
            </a:r>
            <a:r>
              <a:rPr lang="ru-RU" b="1" dirty="0" err="1">
                <a:solidFill>
                  <a:schemeClr val="tx1"/>
                </a:solidFill>
                <a:latin typeface="Times New Roman" pitchFamily="18" charset="0"/>
                <a:cs typeface="Times New Roman" pitchFamily="18" charset="0"/>
              </a:rPr>
              <a:t>рефлексиялық қорғаныс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емес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толық жоғалтпайтын жанжалды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нұсқасын ерте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дайындау</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err="1">
                <a:latin typeface="Times New Roman" pitchFamily="18" charset="0"/>
                <a:cs typeface="Times New Roman" pitchFamily="18" charset="0"/>
              </a:rPr>
              <a:t>Қақтығыстарды шешудің </a:t>
            </a:r>
            <a:r>
              <a:rPr lang="ru-RU" b="1" i="1" dirty="0">
                <a:latin typeface="Times New Roman" pitchFamily="18" charset="0"/>
                <a:cs typeface="Times New Roman" pitchFamily="18" charset="0"/>
              </a:rPr>
              <a:t>бес </a:t>
            </a:r>
            <a:r>
              <a:rPr lang="ru-RU" b="1" i="1" dirty="0" err="1">
                <a:latin typeface="Times New Roman" pitchFamily="18" charset="0"/>
                <a:cs typeface="Times New Roman" pitchFamily="18" charset="0"/>
              </a:rPr>
              <a:t>қадамы</a:t>
            </a:r>
            <a:r>
              <a:rPr lang="ru-RU" b="1" i="1" dirty="0">
                <a:latin typeface="Times New Roman" pitchFamily="18" charset="0"/>
                <a:cs typeface="Times New Roman" pitchFamily="18" charset="0"/>
              </a:rPr>
              <a:t>:</a:t>
            </a:r>
            <a:endParaRPr lang="ru-RU" dirty="0"/>
          </a:p>
        </p:txBody>
      </p:sp>
      <p:graphicFrame>
        <p:nvGraphicFramePr>
          <p:cNvPr id="4" name="Объект 5"/>
          <p:cNvGraphicFramePr>
            <a:graphicFrameLocks noGrp="1"/>
          </p:cNvGraphicFramePr>
          <p:nvPr>
            <p:ph idx="1"/>
            <p:extLst>
              <p:ext uri="{D42A27DB-BD31-4B8C-83A1-F6EECF244321}">
                <p14:modId xmlns="" xmlns:p14="http://schemas.microsoft.com/office/powerpoint/2010/main" val="6706333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70A97A2-3B1A-5349-BA94-CBC03503DEEF}"/>
              </a:ext>
            </a:extLst>
          </p:cNvPr>
          <p:cNvSpPr>
            <a:spLocks noGrp="1"/>
          </p:cNvSpPr>
          <p:nvPr>
            <p:ph type="title"/>
          </p:nvPr>
        </p:nvSpPr>
        <p:spPr/>
        <p:txBody>
          <a:bodyPr>
            <a:normAutofit/>
          </a:bodyPr>
          <a:lstStyle/>
          <a:p>
            <a:r>
              <a:rPr lang="ru-RU" sz="4000" b="1" i="1">
                <a:latin typeface="Times New Roman" panose="02020603050405020304" pitchFamily="18" charset="0"/>
                <a:cs typeface="Times New Roman" panose="02020603050405020304" pitchFamily="18" charset="0"/>
              </a:rPr>
              <a:t>Қорытынды</a:t>
            </a:r>
          </a:p>
        </p:txBody>
      </p:sp>
      <p:sp>
        <p:nvSpPr>
          <p:cNvPr id="5" name="Объект 2">
            <a:extLst>
              <a:ext uri="{FF2B5EF4-FFF2-40B4-BE49-F238E27FC236}">
                <a16:creationId xmlns="" xmlns:a16="http://schemas.microsoft.com/office/drawing/2014/main" id="{0E4F998E-AECD-F343-ABC5-A9C88A6506F2}"/>
              </a:ext>
            </a:extLst>
          </p:cNvPr>
          <p:cNvSpPr txBox="1">
            <a:spLocks/>
          </p:cNvSpPr>
          <p:nvPr/>
        </p:nvSpPr>
        <p:spPr>
          <a:xfrm>
            <a:off x="457200" y="1746647"/>
            <a:ext cx="7886700" cy="336470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139700" indent="0">
              <a:buClrTx/>
              <a:buFont typeface="Arial" pitchFamily="34" charset="0"/>
              <a:buNone/>
            </a:pPr>
            <a:r>
              <a:rPr lang="ru-RU" sz="1800">
                <a:latin typeface="Times New Roman" panose="02020603050405020304" pitchFamily="18" charset="0"/>
                <a:cs typeface="Times New Roman" panose="02020603050405020304" pitchFamily="18" charset="0"/>
              </a:rPr>
              <a:t>Әр-бір пайда болған проблема, өзімен бірге шешімін де туғызады. Тек оны оңтайлы табуға тырысу керек. Сол секілді ұйымдарда туындайтын әр-түрі проблемаларды әріптестер оң әсерлерін пайдалана отырып шешкендері дұрыс. Себебі пайда болған проблеманың ұйым үшін теріс әсерлері де көп. Ондай әсерлерге жол берей, әріптестер әр қашан екі жақты оңтайлылықты ойлап, шешкендері дұрыс.</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34312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646</Words>
  <Application>Microsoft Office PowerPoint</Application>
  <PresentationFormat>Экран (4:3)</PresentationFormat>
  <Paragraphs>41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4-дәріс Ұйым үшін қақтығыстардың  негізгі функционалды   салдары. </vt:lpstr>
      <vt:lpstr>Ұйымдардағы қақтығыстардың бірнеше негізгі себептері бар.</vt:lpstr>
      <vt:lpstr>Конфликтогендердің көпшілігін үш түрдің біріне жатқызуға болады:</vt:lpstr>
      <vt:lpstr>Ұйым үшін қақтығыстардың келесі негізгі функционалдық (оң) салдары бар:</vt:lpstr>
      <vt:lpstr>Слайд 5</vt:lpstr>
      <vt:lpstr>Слайд 6</vt:lpstr>
      <vt:lpstr>Қақтығыстарды шешудің бес қадамы:</vt:lpstr>
      <vt:lpstr>Қорытынды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КОНФЛИКТІНІҢ ТҮРЛЕРІ ЖӘНЕ ҚОНФЛИКТТЕРДІ БАСҚАРУ</dc:title>
  <dc:creator>zero01</dc:creator>
  <cp:lastModifiedBy>Lenovo</cp:lastModifiedBy>
  <cp:revision>13</cp:revision>
  <dcterms:created xsi:type="dcterms:W3CDTF">2021-12-08T09:58:59Z</dcterms:created>
  <dcterms:modified xsi:type="dcterms:W3CDTF">2022-01-18T16:53:30Z</dcterms:modified>
</cp:coreProperties>
</file>